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739</a:t>
            </a:r>
            <a:br>
              <a:rPr dirty="0"/>
            </a:br>
            <a:r>
              <a:rPr dirty="0"/>
              <a:t>MỖI BƯỚC </a:t>
            </a:r>
            <a:br>
              <a:rPr lang="en-GB" dirty="0"/>
            </a:br>
            <a:r>
              <a:rPr dirty="0"/>
              <a:t>TRÊN ĐƯỜNG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Ngài</a:t>
            </a:r>
            <a:r>
              <a:rPr dirty="0"/>
              <a:t> ban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sự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t</a:t>
            </a:r>
            <a:br>
              <a:rPr lang="en-GB" dirty="0"/>
            </a:br>
            <a:r>
              <a:rPr dirty="0" err="1"/>
              <a:t>ươi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.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chẳng</a:t>
            </a:r>
            <a:r>
              <a:rPr dirty="0"/>
              <a:t> </a:t>
            </a:r>
            <a:r>
              <a:rPr dirty="0" err="1"/>
              <a:t>rời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cầm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chìa</a:t>
            </a:r>
            <a:r>
              <a:rPr dirty="0"/>
              <a:t> </a:t>
            </a:r>
            <a:r>
              <a:rPr dirty="0" err="1"/>
              <a:t>khóa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, </a:t>
            </a:r>
            <a:r>
              <a:rPr dirty="0" err="1"/>
              <a:t>chốn</a:t>
            </a:r>
            <a:r>
              <a:rPr dirty="0"/>
              <a:t> </a:t>
            </a:r>
            <a:r>
              <a:rPr dirty="0" err="1"/>
              <a:t>ấm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dìu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chăm</a:t>
            </a:r>
            <a:r>
              <a:rPr dirty="0">
                <a:solidFill>
                  <a:srgbClr val="FFFF00"/>
                </a:solidFill>
              </a:rPr>
              <a:t> nom </a:t>
            </a:r>
            <a:r>
              <a:rPr dirty="0" err="1">
                <a:solidFill>
                  <a:srgbClr val="FFFF00"/>
                </a:solidFill>
              </a:rPr>
              <a:t>gìn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giữ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lìa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chốn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 co, </a:t>
            </a:r>
            <a:r>
              <a:rPr dirty="0" err="1"/>
              <a:t>từng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xem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cánh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 </a:t>
            </a:r>
            <a:r>
              <a:rPr dirty="0" err="1"/>
              <a:t>dìu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hoang</a:t>
            </a:r>
            <a:r>
              <a:rPr dirty="0"/>
              <a:t> vu, </a:t>
            </a:r>
            <a:br>
              <a:rPr lang="en-GB" dirty="0"/>
            </a:br>
            <a:r>
              <a:rPr dirty="0" err="1"/>
              <a:t>bền</a:t>
            </a:r>
            <a:r>
              <a:rPr dirty="0"/>
              <a:t> </a:t>
            </a:r>
            <a:r>
              <a:rPr dirty="0" err="1"/>
              <a:t>vững</a:t>
            </a:r>
            <a:r>
              <a:rPr dirty="0"/>
              <a:t> tin </a:t>
            </a:r>
            <a:r>
              <a:rPr dirty="0" err="1"/>
              <a:t>cậy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r>
              <a:rPr dirty="0" err="1"/>
              <a:t>dẫu</a:t>
            </a:r>
            <a:r>
              <a:rPr dirty="0"/>
              <a:t> </a:t>
            </a: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mưa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yên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lo </a:t>
            </a:r>
            <a:r>
              <a:rPr dirty="0" err="1"/>
              <a:t>âu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chăm</a:t>
            </a:r>
            <a:r>
              <a:rPr dirty="0">
                <a:solidFill>
                  <a:srgbClr val="FFFF00"/>
                </a:solidFill>
              </a:rPr>
              <a:t> nom </a:t>
            </a:r>
            <a:r>
              <a:rPr dirty="0" err="1">
                <a:solidFill>
                  <a:srgbClr val="FFFF00"/>
                </a:solidFill>
              </a:rPr>
              <a:t>gìn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giữ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lìa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chốn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Nhiều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đức</a:t>
            </a:r>
            <a:r>
              <a:rPr dirty="0"/>
              <a:t> tin </a:t>
            </a:r>
            <a:r>
              <a:rPr dirty="0" err="1"/>
              <a:t>chợt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nao</a:t>
            </a:r>
            <a:r>
              <a:rPr dirty="0"/>
              <a:t> </a:t>
            </a:r>
            <a:r>
              <a:rPr dirty="0" err="1"/>
              <a:t>núng</a:t>
            </a:r>
            <a:r>
              <a:rPr dirty="0"/>
              <a:t>. </a:t>
            </a:r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mênh</a:t>
            </a:r>
            <a:r>
              <a:rPr dirty="0"/>
              <a:t> </a:t>
            </a:r>
            <a:r>
              <a:rPr dirty="0" err="1"/>
              <a:t>mông</a:t>
            </a:r>
            <a:r>
              <a:rPr dirty="0"/>
              <a:t>,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se </a:t>
            </a:r>
            <a:r>
              <a:rPr dirty="0" err="1"/>
              <a:t>sắt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Rồi lên thiên cung tìm thấy bao điều vui sống, vững bước chân trong suốt hành trình xa xăm.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chăm</a:t>
            </a:r>
            <a:r>
              <a:rPr dirty="0">
                <a:solidFill>
                  <a:srgbClr val="FFFF00"/>
                </a:solidFill>
              </a:rPr>
              <a:t> nom </a:t>
            </a:r>
            <a:r>
              <a:rPr dirty="0" err="1">
                <a:solidFill>
                  <a:srgbClr val="FFFF00"/>
                </a:solidFill>
              </a:rPr>
              <a:t>gìn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giữ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lìa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chốn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153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739 MỖI BƯỚC  TRÊN ĐƯỜNG</vt:lpstr>
      <vt:lpstr>1. Đường đi quanh co, từng bước tôi nhìn xem Chúa. Ngài đưa cánh tay yêu thương, dìu tôi  suốt đàng.</vt:lpstr>
      <vt:lpstr>Dù nơi hoang vu,  bền vững tin cậy  nơi Chúa, dẫu nắng mưa vẫn yên lòng không lo âu.</vt:lpstr>
      <vt:lpstr>Mỗi bước trên đường, lòng biết Chúa luôn luôn đi cùng, yêu thương  chăm nom gìn giữ,  đỡ nâng linh hồn.</vt:lpstr>
      <vt:lpstr>Ngày mai tươi sáng lúc tôi lìa xa chốn thế gian,  bước cuối hát vang, tôi đã đến nơi Thiên Đàng.</vt:lpstr>
      <vt:lpstr>2. Nhiều khi đau thương làm đức tin chợt  nao núng. Sầu vương  lối đi mênh mông,  buồn se sắt lòng.</vt:lpstr>
      <vt:lpstr>Rồi lên thiên cung tìm thấy bao điều vui sống, vững bước chân trong suốt hành trình xa xăm.</vt:lpstr>
      <vt:lpstr>Mỗi bước trên đường, lòng biết Chúa luôn luôn đi cùng, yêu thương  chăm nom gìn giữ,  đỡ nâng linh hồn.</vt:lpstr>
      <vt:lpstr>Ngày mai tươi sáng lúc tôi lìa xa chốn thế gian,  bước cuối hát vang, tôi đã đến nơi Thiên Đàng.</vt:lpstr>
      <vt:lpstr>3. Ngài ban cho tôi  sự sống muôn đời t ươi mới. Ngài luôn  bước đi bên tôi,  ngày đêm chẳng rời.</vt:lpstr>
      <vt:lpstr>Ngài cầm trong tay  chìa khóa thiên đàng  vinh hiển, chốn ấm êm Chúa đang dìu tôi đi lên.</vt:lpstr>
      <vt:lpstr>Mỗi bước trên đường, lòng biết Chúa luôn luôn đi cùng, yêu thương  chăm nom gìn giữ,  đỡ nâng linh hồn.</vt:lpstr>
      <vt:lpstr>Ngày mai tươi sáng lúc tôi lìa xa chốn thế gian,  bước cuối hát vang,  tôi đã đến nơi Thiên Đàng.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2018-11-12T12:55:58Z</dcterms:modified>
</cp:coreProperties>
</file>