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740</a:t>
            </a:r>
            <a:br/>
            <a:r>
              <a:t>ĐI VỚI JÊSUS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,</a:t>
            </a:r>
            <a:r>
              <a:rPr lang="en-GB" dirty="0"/>
              <a:t> </a:t>
            </a:r>
            <a:r>
              <a:rPr dirty="0" err="1"/>
              <a:t>hằng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hằng</a:t>
            </a:r>
            <a:r>
              <a:rPr dirty="0"/>
              <a:t> </a:t>
            </a:r>
            <a:r>
              <a:rPr dirty="0" err="1"/>
              <a:t>giây</a:t>
            </a:r>
            <a:r>
              <a:rPr dirty="0"/>
              <a:t> </a:t>
            </a:r>
            <a:r>
              <a:rPr dirty="0" err="1"/>
              <a:t>phút</a:t>
            </a:r>
            <a:r>
              <a:rPr dirty="0"/>
              <a:t>,</a:t>
            </a:r>
            <a:br>
              <a:rPr lang="en-GB" dirty="0"/>
            </a:br>
            <a:r>
              <a:rPr dirty="0" err="1"/>
              <a:t>dọc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quốc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Jêsus</a:t>
            </a:r>
            <a:r>
              <a:rPr lang="en-GB" dirty="0"/>
              <a:t>  </a:t>
            </a:r>
            <a:r>
              <a:rPr dirty="0" err="1"/>
              <a:t>Đồng</a:t>
            </a:r>
            <a:r>
              <a:rPr dirty="0"/>
              <a:t> </a:t>
            </a:r>
            <a:r>
              <a:rPr dirty="0" err="1"/>
              <a:t>hành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Chúa</a:t>
            </a:r>
            <a:br>
              <a:rPr lang="en-GB"/>
            </a:br>
            <a:r>
              <a:t> </a:t>
            </a:r>
            <a:r>
              <a:rPr dirty="0" err="1"/>
              <a:t>suốt</a:t>
            </a:r>
            <a:r>
              <a:rPr dirty="0"/>
              <a:t> </a:t>
            </a:r>
            <a:r>
              <a:rPr dirty="0" err="1"/>
              <a:t>đàng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</TotalTime>
  <Words>22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Presentation1</vt:lpstr>
      <vt:lpstr>Thánh Ca 740 ĐI VỚI JÊSUS</vt:lpstr>
      <vt:lpstr>Nào bước cùng Jêsus, hằng ngày hằng giây phút, dọc đường về thiên quốc.</vt:lpstr>
      <vt:lpstr>Nào bước cùng Jêsus  Đồng hành với Chúa  suốt đàng.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2018-11-12T12:56:30Z</dcterms:modified>
</cp:coreProperties>
</file>