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</a:t>
            </a:r>
            <a:r>
              <a:t>Ca 74</a:t>
            </a:r>
            <a:r>
              <a:rPr lang="en-US"/>
              <a:t>1</a:t>
            </a:r>
            <a:br>
              <a:rPr dirty="0"/>
            </a:br>
            <a:r>
              <a:rPr dirty="0"/>
              <a:t>CHÚA HẰNG</a:t>
            </a:r>
            <a:br>
              <a:rPr lang="en-US" dirty="0"/>
            </a:br>
            <a:r>
              <a:rPr dirty="0"/>
              <a:t>CHĂN GIỮ TÔI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vẫn</a:t>
            </a:r>
            <a:r>
              <a:rPr dirty="0"/>
              <a:t> tin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dầu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gặp</a:t>
            </a:r>
            <a:r>
              <a:rPr dirty="0"/>
              <a:t> </a:t>
            </a:r>
            <a:r>
              <a:rPr dirty="0" err="1"/>
              <a:t>cảnh</a:t>
            </a:r>
            <a:r>
              <a:rPr dirty="0"/>
              <a:t> </a:t>
            </a:r>
            <a:r>
              <a:rPr dirty="0" err="1"/>
              <a:t>khổ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Hoặc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an </a:t>
            </a:r>
            <a:r>
              <a:rPr dirty="0" err="1"/>
              <a:t>tĩnh</a:t>
            </a:r>
            <a:r>
              <a:rPr dirty="0"/>
              <a:t> hay </a:t>
            </a:r>
            <a:br>
              <a:rPr lang="en-GB" dirty="0"/>
            </a:br>
            <a:r>
              <a:rPr dirty="0" err="1"/>
              <a:t>chìm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bể</a:t>
            </a:r>
            <a:r>
              <a:rPr dirty="0"/>
              <a:t> </a:t>
            </a:r>
            <a:r>
              <a:rPr dirty="0" err="1"/>
              <a:t>thẳm</a:t>
            </a:r>
            <a:r>
              <a:rPr dirty="0"/>
              <a:t> </a:t>
            </a:r>
            <a:r>
              <a:rPr dirty="0" err="1"/>
              <a:t>sâu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mỗi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nương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thôi</a:t>
            </a:r>
            <a:r>
              <a:rPr dirty="0"/>
              <a:t>. </a:t>
            </a:r>
            <a:r>
              <a:rPr dirty="0" err="1"/>
              <a:t>Chúa</a:t>
            </a:r>
            <a:r>
              <a:rPr dirty="0"/>
              <a:t> Cha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hằng</a:t>
            </a:r>
            <a:r>
              <a:rPr dirty="0"/>
              <a:t> </a:t>
            </a:r>
            <a:r>
              <a:rPr dirty="0" err="1"/>
              <a:t>chăm</a:t>
            </a:r>
            <a:r>
              <a:rPr dirty="0"/>
              <a:t> nom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non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Hay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dương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sâu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thẳm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giữ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Cha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chăm</a:t>
            </a:r>
            <a:r>
              <a:rPr dirty="0">
                <a:solidFill>
                  <a:srgbClr val="FFFF00"/>
                </a:solidFill>
              </a:rPr>
              <a:t> nom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 Cha </a:t>
            </a:r>
            <a:r>
              <a:rPr dirty="0" err="1"/>
              <a:t>chúng</a:t>
            </a:r>
            <a:r>
              <a:rPr dirty="0"/>
              <a:t> ta </a:t>
            </a:r>
            <a:r>
              <a:rPr dirty="0" err="1"/>
              <a:t>hằng</a:t>
            </a:r>
            <a:br>
              <a:rPr lang="en-GB" dirty="0"/>
            </a:br>
            <a:r>
              <a:rPr dirty="0" err="1"/>
              <a:t>chăm</a:t>
            </a:r>
            <a:r>
              <a:rPr dirty="0"/>
              <a:t> nom </a:t>
            </a:r>
            <a:r>
              <a:rPr dirty="0" err="1"/>
              <a:t>gìn</a:t>
            </a:r>
            <a:r>
              <a:rPr dirty="0"/>
              <a:t> </a:t>
            </a:r>
            <a:r>
              <a:rPr dirty="0" err="1"/>
              <a:t>giữ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bông</a:t>
            </a:r>
            <a:r>
              <a:rPr dirty="0"/>
              <a:t> </a:t>
            </a:r>
            <a:r>
              <a:rPr dirty="0" err="1"/>
              <a:t>hồng</a:t>
            </a:r>
            <a:br>
              <a:rPr lang="en-GB" dirty="0"/>
            </a:b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dắt</a:t>
            </a:r>
            <a:r>
              <a:rPr dirty="0"/>
              <a:t> </a:t>
            </a:r>
            <a:r>
              <a:rPr dirty="0" err="1"/>
              <a:t>lối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từng</a:t>
            </a:r>
            <a:r>
              <a:rPr dirty="0"/>
              <a:t> </a:t>
            </a:r>
            <a:r>
              <a:rPr dirty="0" err="1"/>
              <a:t>chim</a:t>
            </a:r>
            <a:r>
              <a:rPr dirty="0"/>
              <a:t> </a:t>
            </a:r>
            <a:r>
              <a:rPr dirty="0" err="1"/>
              <a:t>nhỏ</a:t>
            </a:r>
            <a:r>
              <a:rPr dirty="0"/>
              <a:t> </a:t>
            </a:r>
            <a:r>
              <a:rPr dirty="0" err="1"/>
              <a:t>bé</a:t>
            </a:r>
            <a:r>
              <a:rPr dirty="0"/>
              <a:t> </a:t>
            </a:r>
            <a:r>
              <a:rPr dirty="0" err="1"/>
              <a:t>kia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vững</a:t>
            </a:r>
            <a:r>
              <a:rPr dirty="0"/>
              <a:t> tin </a:t>
            </a:r>
            <a:r>
              <a:rPr dirty="0" err="1"/>
              <a:t>Ngài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nhớ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Chúa</a:t>
            </a:r>
            <a:r>
              <a:rPr dirty="0"/>
              <a:t> Cha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hằng</a:t>
            </a:r>
            <a:r>
              <a:rPr dirty="0"/>
              <a:t> </a:t>
            </a:r>
            <a:r>
              <a:rPr dirty="0" err="1"/>
              <a:t>chăm</a:t>
            </a:r>
            <a:r>
              <a:rPr dirty="0"/>
              <a:t> nom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non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Hay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dương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sâu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thẳm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giữ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Cha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chăm</a:t>
            </a:r>
            <a:r>
              <a:rPr dirty="0">
                <a:solidFill>
                  <a:srgbClr val="FFFF00"/>
                </a:solidFill>
              </a:rPr>
              <a:t> nom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</TotalTime>
  <Words>75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741 CHÚA HẰNG CHĂN GIỮ TÔI</vt:lpstr>
      <vt:lpstr>1. Tôi vẫn tin Ngài dầu khi gặp cảnh khổ nào.  Hoặc nơi an tĩnh hay  chìm trong bể thẳm sâu.</vt:lpstr>
      <vt:lpstr>Tôi sống mỗi ngày,  nương Chúa không thôi. Chúa Cha trên trời hằng chăm nom tôi mọi nơi.</vt:lpstr>
      <vt:lpstr>Lòng này hằng tin có Chúa luôn luôn đi cùng. Trên nơi non cao,  Hay trong đại dương  sâu thẳm.</vt:lpstr>
      <vt:lpstr>Ngài hằng là Chúa,  chăn giữ thân tôi.  Chúa Cha trên trời hằng chăm nom tôi mọi nơi.</vt:lpstr>
      <vt:lpstr>2.  Cha chúng ta hằng chăm nom gìn giữ  bông hồng Ngài đưa dắt lối cho  từng chim nhỏ bé kia.</vt:lpstr>
      <vt:lpstr>Tôi vững tin Ngài,  luôn nhớ thân tôi.  Chúa Cha trên trời hằng chăm nom tôi mọi nơi.</vt:lpstr>
      <vt:lpstr>Lòng này hằng tin có Chúa luôn luôn đi cùng. Trên nơi non cao,  Hay trong đại dương  sâu thẳm.</vt:lpstr>
      <vt:lpstr>Ngài hằng là Chúa,  chăn giữ thân tôi.  Chúa Cha trên trời hằng chăm nom tôi mọi nơi.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8</cp:revision>
  <dcterms:created xsi:type="dcterms:W3CDTF">2018-11-02T03:28:52Z</dcterms:created>
  <dcterms:modified xsi:type="dcterms:W3CDTF">2018-11-12T12:58:00Z</dcterms:modified>
</cp:coreProperties>
</file>