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DCA9AD-CFFA-4F22-AF1B-1F9472896D8A}" v="1" dt="2019-01-09T13:18:21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n Minh Vinh An" userId="87cf9e243327f420" providerId="LiveId" clId="{A3DCA9AD-CFFA-4F22-AF1B-1F9472896D8A}"/>
    <pc:docChg chg="modSld">
      <pc:chgData name="Phan Minh Vinh An" userId="87cf9e243327f420" providerId="LiveId" clId="{A3DCA9AD-CFFA-4F22-AF1B-1F9472896D8A}" dt="2019-01-09T13:18:21.076" v="0"/>
      <pc:docMkLst>
        <pc:docMk/>
      </pc:docMkLst>
      <pc:sldChg chg="modTransition">
        <pc:chgData name="Phan Minh Vinh An" userId="87cf9e243327f420" providerId="LiveId" clId="{A3DCA9AD-CFFA-4F22-AF1B-1F9472896D8A}" dt="2019-01-09T13:18:21.076" v="0"/>
        <pc:sldMkLst>
          <pc:docMk/>
          <pc:sldMk cId="0" sldId="256"/>
        </pc:sldMkLst>
      </pc:sldChg>
      <pc:sldChg chg="modTransition">
        <pc:chgData name="Phan Minh Vinh An" userId="87cf9e243327f420" providerId="LiveId" clId="{A3DCA9AD-CFFA-4F22-AF1B-1F9472896D8A}" dt="2019-01-09T13:18:21.076" v="0"/>
        <pc:sldMkLst>
          <pc:docMk/>
          <pc:sldMk cId="0" sldId="257"/>
        </pc:sldMkLst>
      </pc:sldChg>
      <pc:sldChg chg="modTransition">
        <pc:chgData name="Phan Minh Vinh An" userId="87cf9e243327f420" providerId="LiveId" clId="{A3DCA9AD-CFFA-4F22-AF1B-1F9472896D8A}" dt="2019-01-09T13:18:21.076" v="0"/>
        <pc:sldMkLst>
          <pc:docMk/>
          <pc:sldMk cId="1185971647" sldId="258"/>
        </pc:sldMkLst>
      </pc:sldChg>
      <pc:sldChg chg="modTransition">
        <pc:chgData name="Phan Minh Vinh An" userId="87cf9e243327f420" providerId="LiveId" clId="{A3DCA9AD-CFFA-4F22-AF1B-1F9472896D8A}" dt="2019-01-09T13:18:21.076" v="0"/>
        <pc:sldMkLst>
          <pc:docMk/>
          <pc:sldMk cId="2134619707" sldId="259"/>
        </pc:sldMkLst>
      </pc:sldChg>
      <pc:sldChg chg="modTransition">
        <pc:chgData name="Phan Minh Vinh An" userId="87cf9e243327f420" providerId="LiveId" clId="{A3DCA9AD-CFFA-4F22-AF1B-1F9472896D8A}" dt="2019-01-09T13:18:21.076" v="0"/>
        <pc:sldMkLst>
          <pc:docMk/>
          <pc:sldMk cId="1824901799" sldId="260"/>
        </pc:sldMkLst>
      </pc:sldChg>
      <pc:sldChg chg="modTransition">
        <pc:chgData name="Phan Minh Vinh An" userId="87cf9e243327f420" providerId="LiveId" clId="{A3DCA9AD-CFFA-4F22-AF1B-1F9472896D8A}" dt="2019-01-09T13:18:21.076" v="0"/>
        <pc:sldMkLst>
          <pc:docMk/>
          <pc:sldMk cId="3103739975" sldId="261"/>
        </pc:sldMkLst>
      </pc:sldChg>
      <pc:sldChg chg="modTransition">
        <pc:chgData name="Phan Minh Vinh An" userId="87cf9e243327f420" providerId="LiveId" clId="{A3DCA9AD-CFFA-4F22-AF1B-1F9472896D8A}" dt="2019-01-09T13:18:21.076" v="0"/>
        <pc:sldMkLst>
          <pc:docMk/>
          <pc:sldMk cId="1434447046" sldId="262"/>
        </pc:sldMkLst>
      </pc:sldChg>
      <pc:sldChg chg="modTransition">
        <pc:chgData name="Phan Minh Vinh An" userId="87cf9e243327f420" providerId="LiveId" clId="{A3DCA9AD-CFFA-4F22-AF1B-1F9472896D8A}" dt="2019-01-09T13:18:21.076" v="0"/>
        <pc:sldMkLst>
          <pc:docMk/>
          <pc:sldMk cId="3202398397" sldId="263"/>
        </pc:sldMkLst>
      </pc:sldChg>
      <pc:sldChg chg="modTransition">
        <pc:chgData name="Phan Minh Vinh An" userId="87cf9e243327f420" providerId="LiveId" clId="{A3DCA9AD-CFFA-4F22-AF1B-1F9472896D8A}" dt="2019-01-09T13:18:21.076" v="0"/>
        <pc:sldMkLst>
          <pc:docMk/>
          <pc:sldMk cId="1332401075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74</a:t>
            </a:r>
            <a:r>
              <a:rPr lang="en-US" dirty="0"/>
              <a:t>2</a:t>
            </a:r>
            <a:br>
              <a:rPr dirty="0"/>
            </a:br>
            <a:r>
              <a:rPr lang="en-US" dirty="0"/>
              <a:t>GIÊ-HÔ-VA ĐẤNG </a:t>
            </a:r>
            <a:br>
              <a:rPr lang="en-US" dirty="0"/>
            </a:br>
            <a:r>
              <a:rPr lang="en-US" dirty="0"/>
              <a:t>DẮT CHĂN HỒN TÔI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Giê-hô-va</a:t>
            </a:r>
            <a:r>
              <a:rPr lang="en-US" dirty="0"/>
              <a:t> </a:t>
            </a:r>
            <a:r>
              <a:rPr lang="en-US" dirty="0" err="1"/>
              <a:t>Đấng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dắt</a:t>
            </a:r>
            <a:r>
              <a:rPr lang="en-US" dirty="0"/>
              <a:t> </a:t>
            </a:r>
            <a:r>
              <a:rPr lang="en-US" dirty="0" err="1"/>
              <a:t>chăn</a:t>
            </a:r>
            <a:r>
              <a:rPr lang="en-US" dirty="0"/>
              <a:t> </a:t>
            </a:r>
            <a:r>
              <a:rPr lang="en-US" dirty="0" err="1"/>
              <a:t>hồn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đ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n</a:t>
            </a:r>
            <a:r>
              <a:rPr lang="vi-VN" dirty="0"/>
              <a:t>ơ</a:t>
            </a:r>
            <a:r>
              <a:rPr lang="en-US" dirty="0" err="1"/>
              <a:t>i</a:t>
            </a:r>
            <a:r>
              <a:rPr lang="en-US" dirty="0"/>
              <a:t> an </a:t>
            </a:r>
            <a:r>
              <a:rPr lang="en-US" dirty="0" err="1"/>
              <a:t>nghỉ</a:t>
            </a:r>
            <a:r>
              <a:rPr lang="en-US" dirty="0"/>
              <a:t>.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n</a:t>
            </a:r>
            <a:r>
              <a:rPr lang="vi-VN" dirty="0"/>
              <a:t>ơ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cỏ</a:t>
            </a:r>
            <a:r>
              <a:rPr lang="en-US" dirty="0"/>
              <a:t> </a:t>
            </a:r>
            <a:r>
              <a:rPr lang="en-US" dirty="0" err="1"/>
              <a:t>xanh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ơi</a:t>
            </a:r>
            <a:r>
              <a:rPr lang="en-US" dirty="0"/>
              <a:t>,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Chúa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n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êm</a:t>
            </a:r>
            <a:r>
              <a:rPr lang="en-US" dirty="0"/>
              <a:t> </a:t>
            </a:r>
            <a:r>
              <a:rPr lang="en-US" dirty="0" err="1"/>
              <a:t>đềm</a:t>
            </a:r>
            <a:r>
              <a:rPr lang="en-US" dirty="0"/>
              <a:t> </a:t>
            </a:r>
            <a:r>
              <a:rPr lang="en-US" dirty="0" err="1"/>
              <a:t>trôi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597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11721-AADF-4289-B0C5-76C4D273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Ngài</a:t>
            </a:r>
            <a:r>
              <a:rPr lang="en-US" dirty="0"/>
              <a:t> ban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hồn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, đ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n</a:t>
            </a:r>
            <a:r>
              <a:rPr lang="vi-VN" dirty="0"/>
              <a:t>ơ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461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C910-ED8A-405E-A7BB-603C65B4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Chúa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,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chẳng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thốn</a:t>
            </a:r>
            <a:r>
              <a:rPr lang="en-US" dirty="0"/>
              <a:t> chi,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Ngài</a:t>
            </a:r>
            <a:r>
              <a:rPr lang="en-US" dirty="0"/>
              <a:t> </a:t>
            </a:r>
            <a:r>
              <a:rPr lang="en-US" dirty="0" err="1"/>
              <a:t>dắt</a:t>
            </a:r>
            <a:r>
              <a:rPr lang="en-US" dirty="0"/>
              <a:t> </a:t>
            </a:r>
            <a:r>
              <a:rPr lang="en-US" dirty="0" err="1"/>
              <a:t>chăn</a:t>
            </a:r>
            <a:r>
              <a:rPr lang="en-US" dirty="0"/>
              <a:t> </a:t>
            </a:r>
            <a:r>
              <a:rPr lang="en-US" dirty="0" err="1"/>
              <a:t>hồn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4901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6C8E4-863A-4244-ABC6-07BC980CD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Dầu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chết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hiểm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sợ</a:t>
            </a:r>
            <a:r>
              <a:rPr lang="en-US" dirty="0"/>
              <a:t> lo </a:t>
            </a:r>
            <a:r>
              <a:rPr lang="en-US" dirty="0" err="1"/>
              <a:t>nao</a:t>
            </a:r>
            <a:r>
              <a:rPr lang="en-US" dirty="0"/>
              <a:t> </a:t>
            </a:r>
            <a:r>
              <a:rPr lang="en-US" dirty="0" err="1"/>
              <a:t>núng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373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26FC-3AAA-43D9-AF34-A1E7D8BA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Jêsus</a:t>
            </a:r>
            <a:r>
              <a:rPr lang="en-US" dirty="0"/>
              <a:t> </a:t>
            </a:r>
            <a:r>
              <a:rPr lang="en-US" dirty="0" err="1"/>
              <a:t>mãi</a:t>
            </a:r>
            <a:r>
              <a:rPr lang="en-US" dirty="0"/>
              <a:t> ở </a:t>
            </a:r>
            <a:r>
              <a:rPr lang="en-US" dirty="0" err="1"/>
              <a:t>cùng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Ngài</a:t>
            </a:r>
            <a:r>
              <a:rPr lang="en-US" dirty="0"/>
              <a:t> an </a:t>
            </a:r>
            <a:r>
              <a:rPr lang="en-US" dirty="0" err="1"/>
              <a:t>ủi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hồn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An </a:t>
            </a:r>
            <a:r>
              <a:rPr lang="en-US" dirty="0" err="1"/>
              <a:t>bình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tay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444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71BD-38B4-40C4-91CF-143333F8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Hạnh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xót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Cha </a:t>
            </a:r>
            <a:br>
              <a:rPr lang="en-US"/>
            </a:br>
            <a:r>
              <a:rPr lang="en-US"/>
              <a:t>th</a:t>
            </a:r>
            <a:r>
              <a:rPr lang="vi-VN"/>
              <a:t>ư</a:t>
            </a:r>
            <a:r>
              <a:rPr lang="en-US"/>
              <a:t>ợng thiên,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n</a:t>
            </a:r>
            <a:r>
              <a:rPr lang="vi-VN" dirty="0"/>
              <a:t>ơ</a:t>
            </a:r>
            <a:r>
              <a:rPr lang="en-US" dirty="0" err="1"/>
              <a:t>i</a:t>
            </a:r>
            <a:r>
              <a:rPr lang="en-US" dirty="0"/>
              <a:t> an </a:t>
            </a:r>
            <a:r>
              <a:rPr lang="en-US" dirty="0" err="1"/>
              <a:t>nghỉ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2398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E9BE-A319-48DC-A7AB-1537720F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Giê-hô-va</a:t>
            </a:r>
            <a:br>
              <a:rPr lang="en-US" dirty="0"/>
            </a:b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vui</a:t>
            </a:r>
            <a:r>
              <a:rPr lang="en-US" dirty="0"/>
              <a:t> </a:t>
            </a:r>
            <a:r>
              <a:rPr lang="en-US" dirty="0" err="1"/>
              <a:t>thoả</a:t>
            </a:r>
            <a:r>
              <a:rPr lang="en-US" dirty="0"/>
              <a:t> </a:t>
            </a:r>
            <a:r>
              <a:rPr lang="en-US" dirty="0" err="1"/>
              <a:t>thảnh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ơ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Chúa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240107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34</TotalTime>
  <Words>92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742 GIÊ-HÔ-VA ĐẤNG  DẮT CHĂN HỒN TÔI</vt:lpstr>
      <vt:lpstr>1. Giê-hô-va Đấng  dắt chăn hồn tôi,  đưa tôi vào nơi an nghỉ. </vt:lpstr>
      <vt:lpstr>Trong nơi cỏ xanh tươi, tay Chúa hướng dẫn tôi bên dòng nước  êm đềm trôi.</vt:lpstr>
      <vt:lpstr>2. Ngài ban sức mới cho linh hồn tôi, đưa tôi vào nơi công chính.</vt:lpstr>
      <vt:lpstr>Trong danh Chúa nhân từ, Tôi chẳng thiếu thốn chi, Duy Ngài dắt chăn hồn tôi.</vt:lpstr>
      <vt:lpstr>3. Dầu khi bóng chết  hiểm nguy kề bên,  Tôi không sợ lo nao núng.</vt:lpstr>
      <vt:lpstr>Jêsus mãi ở cùng,  Ngài an ủi tâm hồn tôi,  An bình dưới tay  toàn năng.</vt:lpstr>
      <vt:lpstr>4. Hạnh phước,  thương xót của Cha  thượng thiên, theo tôi vào nơi an nghỉ.</vt:lpstr>
      <vt:lpstr>Trong danh Giê-hô-va Tôi vui thoả thảnh thơi trong nhà Chúa tôi, bạn tôi.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Phan Minh Vinh An</cp:lastModifiedBy>
  <cp:revision>9</cp:revision>
  <dcterms:created xsi:type="dcterms:W3CDTF">2018-11-02T03:28:52Z</dcterms:created>
  <dcterms:modified xsi:type="dcterms:W3CDTF">2019-01-09T13:18:21Z</dcterms:modified>
</cp:coreProperties>
</file>