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77" r:id="rId13"/>
    <p:sldId id="266" r:id="rId14"/>
    <p:sldId id="267" r:id="rId15"/>
    <p:sldId id="268" r:id="rId16"/>
    <p:sldId id="269" r:id="rId17"/>
    <p:sldId id="270" r:id="rId18"/>
    <p:sldId id="271" r:id="rId19"/>
    <p:sldId id="278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743</a:t>
            </a:r>
            <a:br>
              <a:rPr dirty="0"/>
            </a:br>
            <a:r>
              <a:rPr dirty="0"/>
              <a:t>PHƯỚC HẠNH </a:t>
            </a:r>
            <a:br>
              <a:rPr lang="en-GB" dirty="0"/>
            </a:br>
            <a:r>
              <a:rPr dirty="0"/>
              <a:t>VÀ SỰ THƯƠNG XÓT </a:t>
            </a:r>
            <a:br>
              <a:rPr lang="en-GB" dirty="0"/>
            </a:br>
            <a:r>
              <a:rPr dirty="0"/>
              <a:t>SẼ THEO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cỏ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bao </a:t>
            </a:r>
            <a:r>
              <a:rPr dirty="0" err="1"/>
              <a:t>bọc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chăn</a:t>
            </a:r>
            <a:r>
              <a:rPr dirty="0"/>
              <a:t> nom.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FEE4-15F5-4228-8E94-639938B2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Suốt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tháng</a:t>
            </a:r>
            <a:r>
              <a:rPr lang="vi-VN" dirty="0">
                <a:solidFill>
                  <a:srgbClr val="FFFF00"/>
                </a:solidFill>
              </a:rPr>
              <a:t> năm qua phong ba </a:t>
            </a:r>
            <a:r>
              <a:rPr lang="vi-VN" dirty="0" err="1">
                <a:solidFill>
                  <a:srgbClr val="FFFF00"/>
                </a:solidFill>
              </a:rPr>
              <a:t>cùng</a:t>
            </a:r>
            <a:r>
              <a:rPr lang="vi-VN" dirty="0">
                <a:solidFill>
                  <a:srgbClr val="FFFF00"/>
                </a:solidFill>
              </a:rPr>
              <a:t> đau </a:t>
            </a:r>
            <a:r>
              <a:rPr lang="vi-VN" dirty="0" err="1">
                <a:solidFill>
                  <a:srgbClr val="FFFF00"/>
                </a:solidFill>
              </a:rPr>
              <a:t>đớn</a:t>
            </a:r>
            <a:r>
              <a:rPr lang="vi-VN" dirty="0">
                <a:solidFill>
                  <a:srgbClr val="FFFF00"/>
                </a:solidFill>
              </a:rPr>
              <a:t> như </a:t>
            </a:r>
            <a:r>
              <a:rPr lang="vi-VN" dirty="0" err="1">
                <a:solidFill>
                  <a:srgbClr val="FFFF00"/>
                </a:solidFill>
              </a:rPr>
              <a:t>sóng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cuồng</a:t>
            </a:r>
            <a:r>
              <a:rPr lang="vi-VN" dirty="0">
                <a:solidFill>
                  <a:srgbClr val="FFFF00"/>
                </a:solidFill>
              </a:rPr>
              <a:t>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8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phong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Quên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chông</a:t>
            </a:r>
            <a:r>
              <a:rPr dirty="0">
                <a:solidFill>
                  <a:srgbClr val="FFFF00"/>
                </a:solidFill>
              </a:rPr>
              <a:t> gai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phong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hiểm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đỡ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vươn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bao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, </a:t>
            </a:r>
            <a:r>
              <a:rPr dirty="0" err="1"/>
              <a:t>Áng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ô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 tan.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2E2B-F977-4600-9761-3E261B02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Suốt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tháng</a:t>
            </a:r>
            <a:r>
              <a:rPr lang="vi-VN" dirty="0">
                <a:solidFill>
                  <a:srgbClr val="FFFF00"/>
                </a:solidFill>
              </a:rPr>
              <a:t> năm qua phong ba </a:t>
            </a:r>
            <a:r>
              <a:rPr lang="vi-VN" dirty="0" err="1">
                <a:solidFill>
                  <a:srgbClr val="FFFF00"/>
                </a:solidFill>
              </a:rPr>
              <a:t>cùng</a:t>
            </a:r>
            <a:r>
              <a:rPr lang="vi-VN" dirty="0">
                <a:solidFill>
                  <a:srgbClr val="FFFF00"/>
                </a:solidFill>
              </a:rPr>
              <a:t> đau </a:t>
            </a:r>
            <a:r>
              <a:rPr lang="vi-VN" dirty="0" err="1">
                <a:solidFill>
                  <a:srgbClr val="FFFF00"/>
                </a:solidFill>
              </a:rPr>
              <a:t>đớn</a:t>
            </a:r>
            <a:r>
              <a:rPr lang="vi-VN" dirty="0">
                <a:solidFill>
                  <a:srgbClr val="FFFF00"/>
                </a:solidFill>
              </a:rPr>
              <a:t> như </a:t>
            </a:r>
            <a:r>
              <a:rPr lang="vi-VN" dirty="0" err="1">
                <a:solidFill>
                  <a:srgbClr val="FFFF00"/>
                </a:solidFill>
              </a:rPr>
              <a:t>sóng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cuồng</a:t>
            </a:r>
            <a:r>
              <a:rPr lang="vi-VN" dirty="0">
                <a:solidFill>
                  <a:srgbClr val="FFFF00"/>
                </a:solidFill>
              </a:rPr>
              <a:t>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4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chôn</a:t>
            </a:r>
            <a:r>
              <a:rPr dirty="0"/>
              <a:t> </a:t>
            </a:r>
            <a:r>
              <a:rPr dirty="0" err="1"/>
              <a:t>vùi</a:t>
            </a:r>
            <a:r>
              <a:rPr dirty="0"/>
              <a:t> ta. </a:t>
            </a:r>
            <a:br>
              <a:rPr lang="en-GB" dirty="0"/>
            </a:br>
            <a:r>
              <a:rPr dirty="0" err="1"/>
              <a:t>Màn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vong</a:t>
            </a:r>
            <a:r>
              <a:rPr dirty="0"/>
              <a:t> ô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khiếp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phong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Quên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chông</a:t>
            </a:r>
            <a:r>
              <a:rPr dirty="0">
                <a:solidFill>
                  <a:srgbClr val="FFFF00"/>
                </a:solidFill>
              </a:rPr>
              <a:t> gai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phong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gần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Tìm tôi Jêsus dắt đưa theo đường thánh, cứu tôi khỏi nơi hư hoại tử vong.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037F-D722-4354-9E17-CAE78DCB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Suốt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tháng</a:t>
            </a:r>
            <a:r>
              <a:rPr lang="vi-VN" dirty="0">
                <a:solidFill>
                  <a:srgbClr val="FFFF00"/>
                </a:solidFill>
              </a:rPr>
              <a:t> năm qua phong ba </a:t>
            </a:r>
            <a:r>
              <a:rPr lang="vi-VN" dirty="0" err="1">
                <a:solidFill>
                  <a:srgbClr val="FFFF00"/>
                </a:solidFill>
              </a:rPr>
              <a:t>cùng</a:t>
            </a:r>
            <a:r>
              <a:rPr lang="vi-VN" dirty="0">
                <a:solidFill>
                  <a:srgbClr val="FFFF00"/>
                </a:solidFill>
              </a:rPr>
              <a:t> đau </a:t>
            </a:r>
            <a:r>
              <a:rPr lang="vi-VN" dirty="0" err="1">
                <a:solidFill>
                  <a:srgbClr val="FFFF00"/>
                </a:solidFill>
              </a:rPr>
              <a:t>đớn</a:t>
            </a:r>
            <a:r>
              <a:rPr lang="vi-VN" dirty="0">
                <a:solidFill>
                  <a:srgbClr val="FFFF00"/>
                </a:solidFill>
              </a:rPr>
              <a:t> như </a:t>
            </a:r>
            <a:r>
              <a:rPr lang="vi-VN" dirty="0" err="1">
                <a:solidFill>
                  <a:srgbClr val="FFFF00"/>
                </a:solidFill>
              </a:rPr>
              <a:t>sóng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cuồng</a:t>
            </a:r>
            <a:r>
              <a:rPr lang="vi-VN" dirty="0">
                <a:solidFill>
                  <a:srgbClr val="FFFF00"/>
                </a:solidFill>
              </a:rPr>
              <a:t>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65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phong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Quên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chông</a:t>
            </a:r>
            <a:r>
              <a:rPr dirty="0">
                <a:solidFill>
                  <a:srgbClr val="FFFF00"/>
                </a:solidFill>
              </a:rPr>
              <a:t> gai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Bước đi với Ngài mỗi quãng đường từ nay, Chúa đưa từng bước. Suốt tháng năm qua phong ba đến thiên đàng.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</a:t>
            </a:r>
            <a:r>
              <a:rPr dirty="0" err="1"/>
              <a:t>Từ</a:t>
            </a:r>
            <a:r>
              <a:rPr dirty="0"/>
              <a:t> nay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an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Ngài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tinh</a:t>
            </a:r>
            <a:r>
              <a:rPr dirty="0"/>
              <a:t> </a:t>
            </a:r>
            <a:r>
              <a:rPr dirty="0" err="1"/>
              <a:t>thần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352</Words>
  <Application>Microsoft Office PowerPoint</Application>
  <PresentationFormat>Widescreen</PresentationFormat>
  <Paragraphs>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Presentation1</vt:lpstr>
      <vt:lpstr>Thánh Ca 743 PHƯỚC HẠNH  VÀ SỰ THƯƠNG XÓT  SẼ THEO TÔI</vt:lpstr>
      <vt:lpstr>1. Trần gian đau thương tối tăm chôn vùi ta.  Màn đêm hư vong ô tội kinh khiếp.</vt:lpstr>
      <vt:lpstr>Tìm tôi Jêsus dắt đưa theo đường thánh, cứu tôi khỏi nơi hư hoại tử vong.</vt:lpstr>
      <vt:lpstr>Bước đi với Ngài mỗi quãng đường từ nay Chúa đưa từng bước</vt:lpstr>
      <vt:lpstr>Suốt tháng năm qua phong ba cùng đau đớn như sóng cuồng.</vt:lpstr>
      <vt:lpstr>Bước đi với Ngài mỗi quãng đường từ nay, Chúa đưa từng bước. Suốt tháng năm qua phong ba đến thiên đàng.</vt:lpstr>
      <vt:lpstr>Trên thiên cung cao ở với Chúa đến muôn đời,  đến muôn đời. Quên bao đau thương bao chông gai trần gian thuở xưa.</vt:lpstr>
      <vt:lpstr>Bước đi với Ngài mỗi quãng đường từ nay, Chúa đưa từng bước. Suốt tháng năm qua phong ba đến thiên đàng.</vt:lpstr>
      <vt:lpstr>2.  Từ nay tâm linh  thỏa vui an bình thay,  Ngài ban cho thêm  tinh thần tươi mới.</vt:lpstr>
      <vt:lpstr>Dìu tôi trong nơi cỏ xanh bên dòng suối, Chúa luôn xót thương bao bọc  chăn nom.</vt:lpstr>
      <vt:lpstr>Bước đi với Ngài mỗi quãng đường từ nay Chúa đưa từng bước. </vt:lpstr>
      <vt:lpstr>Suốt tháng năm qua phong ba cùng đau đớn như sóng cuồng.</vt:lpstr>
      <vt:lpstr>Bước đi với Ngài mỗi quãng đường từ nay, Chúa đưa từng bước. Suốt tháng năm qua phong ba đến thiên đàng.</vt:lpstr>
      <vt:lpstr>Trên thiên cung cao ở với Chúa đến muôn đời,  đến muôn đời. Quên bao đau thương bao chông gai trần gian thuở xưa.</vt:lpstr>
      <vt:lpstr>Bước đi với Ngài mỗi quãng đường từ nay, Chúa đưa từng bước. Suốt tháng năm qua phong ba đến thiên đàng.</vt:lpstr>
      <vt:lpstr>3. Dù khi chân tôi bước đi trên hiểm nguy,  Ngài đi bên tôi linh quyền  nâng đỡ.</vt:lpstr>
      <vt:lpstr>Ðời tôi vươn lên với bao hy vọng mới, Áng mây  tối tăm ô tội tiêu tan.</vt:lpstr>
      <vt:lpstr>Bước đi với Ngài mỗi quãng đường từ nay Chúa đưa từng bước. </vt:lpstr>
      <vt:lpstr>Suốt tháng năm qua phong ba cùng đau đớn như sóng cuồng.</vt:lpstr>
      <vt:lpstr>Bước đi với Ngài mỗi quãng đường từ nay, Chúa đưa từng bước. Suốt tháng năm qua phong ba đến thiên đàng.</vt:lpstr>
      <vt:lpstr>Trên thiên cung cao ở với Chúa đến muôn đời,  đến muôn đời. Quên bao đau thương bao chông gai trần gian thuở xưa.</vt:lpstr>
      <vt:lpstr>Bước đi với Ngài mỗi quãng đường từ nay, Chúa đưa từng bước. Suốt tháng năm qua phong ba đến thiên đàng.</vt:lpstr>
      <vt:lpstr>Mãi mãi ta gần bên Chúa nơi thiên đàng.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2018-11-12T13:01:34Z</dcterms:modified>
</cp:coreProperties>
</file>