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744</a:t>
            </a:r>
            <a:br>
              <a:rPr dirty="0"/>
            </a:br>
            <a:r>
              <a:rPr dirty="0"/>
              <a:t>NGUYỆN CHÚA </a:t>
            </a:r>
            <a:br>
              <a:rPr lang="en-GB" dirty="0"/>
            </a:br>
            <a:r>
              <a:rPr dirty="0"/>
              <a:t>NẮM TAY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!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rằng</a:t>
            </a:r>
            <a:r>
              <a:rPr lang="en-GB"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tin </a:t>
            </a:r>
            <a:r>
              <a:rPr dirty="0" err="1"/>
              <a:t>sắt</a:t>
            </a:r>
            <a:r>
              <a:rPr dirty="0"/>
              <a:t> son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lôi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ngang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 </a:t>
            </a:r>
            <a:r>
              <a:rPr dirty="0" err="1"/>
              <a:t>Chặng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B</a:t>
            </a:r>
            <a:r>
              <a:rPr dirty="0" err="1">
                <a:solidFill>
                  <a:srgbClr val="FFFF00"/>
                </a:solidFill>
              </a:rPr>
              <a:t>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qua </a:t>
            </a:r>
            <a:r>
              <a:rPr dirty="0" err="1"/>
              <a:t>những</a:t>
            </a:r>
            <a:r>
              <a:rPr dirty="0"/>
              <a:t> con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hành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, </a:t>
            </a:r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dỗ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đe</a:t>
            </a:r>
            <a:r>
              <a:rPr dirty="0"/>
              <a:t> </a:t>
            </a:r>
            <a:r>
              <a:rPr dirty="0" err="1"/>
              <a:t>dọa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giây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trượt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lầy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: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gia</a:t>
            </a:r>
            <a:r>
              <a:rPr dirty="0"/>
              <a:t> </a:t>
            </a:r>
            <a:r>
              <a:rPr dirty="0" err="1"/>
              <a:t>đình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  <a:br>
              <a:rPr lang="en-GB" dirty="0"/>
            </a:b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bao </a:t>
            </a:r>
            <a:r>
              <a:rPr dirty="0" err="1"/>
              <a:t>người.Chờ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sau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br>
              <a:rPr lang="en-GB" dirty="0"/>
            </a:br>
            <a:r>
              <a:rPr dirty="0"/>
              <a:t>ca </a:t>
            </a:r>
            <a:r>
              <a:rPr dirty="0" err="1"/>
              <a:t>ngợi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139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744 NGUYỆN CHÚA  NẮM TAY TÔI </vt:lpstr>
      <vt:lpstr>1. Lạy Chúa qua những con đường hành trình tôi trong đời, thật nhiều khi Chúa ôi, cám dỗ  đe dọa tôi.</vt:lpstr>
      <vt:lpstr>Một giây phút xa Ngài là trượt chân sa lầy.  Nguyện Ngài cho tôi thấy: Tình thương Chúa  đêm ngày.</vt:lpstr>
      <vt:lpstr>Luôn cầu xin Chúa, từng giây phút nắm tay tôi Bởi vì Chúa ôi,  thế gian đầy tăm tối.</vt:lpstr>
      <vt:lpstr>Đường hoang vắng xa vời, cần Ngài soi lối.  Mỗi bước đi trong đời. Nguyện Chúa nắm tay tôi</vt:lpstr>
      <vt:lpstr>2. Lạy Chúa trong  chốn gia đình,  một mình tôi theo Ngài. Thật nhiều khi Chúa ôi,  nước mắt âm thầm rơi.</vt:lpstr>
      <vt:lpstr>Nhìn lên Chúa trên trời, nguyện cầu cho bao người.Chờ ngày vui sau tới, cùng chung tiếng  ca ngợi.</vt:lpstr>
      <vt:lpstr>Luôn cầu xin Chúa, từng giây phút nắm tay tôi. Bởi vì Chúa ôi,  thế gian đầy tăm tối.</vt:lpstr>
      <vt:lpstr>Đường hoang vắng  xa vời, cần Ngài soi lối.  Mỗi bước đi trong đời. Nguyện Chúa nắm tay tôi</vt:lpstr>
      <vt:lpstr>3. Lạy Chúa! tôi vẫn mong rằng trọn đời được theo Ngài. Một niềm tin sắt son đứng vững trên thời gian.</vt:lpstr>
      <vt:lpstr>Mọi lôi cuốn trong đời cao bằng mây ngang trời. Chặng đường tôi đang tới tình thương Chúa  soi ngời.</vt:lpstr>
      <vt:lpstr>Luôn cầu xin Chúa, từng giây phút nắm tay tôi Bởi vì Chúa ôi,  thế gian đầy tăm tối.</vt:lpstr>
      <vt:lpstr>Đường hoang vắng  xa vời, cần Ngài soi lối.  Mỗi bước đi trong đời. Nguyện Chúa nắm tay tôi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2018-11-12T13:05:13Z</dcterms:modified>
</cp:coreProperties>
</file>