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7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745</a:t>
            </a:r>
            <a:br/>
            <a:r>
              <a:t>CHÚA NÂNG ĐỠ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!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! </a:t>
            </a:r>
            <a:br>
              <a:rPr lang="en-GB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láng</a:t>
            </a:r>
            <a:r>
              <a:rPr dirty="0"/>
              <a:t>. </a:t>
            </a:r>
            <a:br>
              <a:rPr lang="en-GB" dirty="0"/>
            </a:br>
            <a:r>
              <a:rPr dirty="0"/>
              <a:t>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br>
              <a:rPr lang="en-GB"/>
            </a:br>
            <a:r>
              <a:t>dắt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745 CHÚA NÂNG ĐỠ</vt:lpstr>
      <vt:lpstr>Ngợi Jêsus!  Ngài nâng đỡ tôi.  Ngợi Jêsus!  Ngài nâng đỡ tôi.</vt:lpstr>
      <vt:lpstr>Đem tôi khỏi bóng tối,  vào tận nơi sáng láng.  Ca ngợi Ngài luôn đưa  dắt tôi.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2018-11-12T13:06:20Z</dcterms:modified>
</cp:coreProperties>
</file>