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746</a:t>
            </a:r>
            <a:br/>
            <a:r>
              <a:t>CHỈ MỘT NIỀM TIN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Còn</a:t>
            </a:r>
            <a:r>
              <a:rPr dirty="0"/>
              <a:t> chi lo </a:t>
            </a:r>
            <a:r>
              <a:rPr dirty="0" err="1"/>
              <a:t>nghĩ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nhìn</a:t>
            </a:r>
            <a:r>
              <a:rPr dirty="0"/>
              <a:t> </a:t>
            </a:r>
            <a:r>
              <a:rPr dirty="0" err="1"/>
              <a:t>xung</a:t>
            </a:r>
            <a:r>
              <a:rPr dirty="0"/>
              <a:t> </a:t>
            </a:r>
            <a:r>
              <a:rPr dirty="0" err="1"/>
              <a:t>quanh</a:t>
            </a:r>
            <a:r>
              <a:rPr dirty="0"/>
              <a:t>, </a:t>
            </a:r>
            <a:r>
              <a:rPr dirty="0" err="1"/>
              <a:t>Còn</a:t>
            </a:r>
            <a:r>
              <a:rPr dirty="0"/>
              <a:t> chi </a:t>
            </a:r>
            <a:br>
              <a:rPr lang="en-GB" dirty="0"/>
            </a:br>
            <a:r>
              <a:rPr dirty="0" err="1"/>
              <a:t>toan</a:t>
            </a:r>
            <a:r>
              <a:rPr dirty="0"/>
              <a:t> </a:t>
            </a:r>
            <a:r>
              <a:rPr dirty="0" err="1"/>
              <a:t>tính</a:t>
            </a:r>
            <a:r>
              <a:rPr dirty="0"/>
              <a:t>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manh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Còn</a:t>
            </a:r>
            <a:r>
              <a:rPr dirty="0"/>
              <a:t> chi </a:t>
            </a:r>
            <a:r>
              <a:rPr dirty="0" err="1"/>
              <a:t>kinh</a:t>
            </a:r>
            <a:r>
              <a:rPr dirty="0"/>
              <a:t> </a:t>
            </a:r>
            <a:r>
              <a:rPr dirty="0" err="1"/>
              <a:t>hãi</a:t>
            </a:r>
            <a:r>
              <a:rPr dirty="0"/>
              <a:t> </a:t>
            </a:r>
            <a:r>
              <a:rPr dirty="0" err="1"/>
              <a:t>tố</a:t>
            </a:r>
            <a:r>
              <a:rPr dirty="0"/>
              <a:t> </a:t>
            </a:r>
            <a:r>
              <a:rPr dirty="0" err="1"/>
              <a:t>giông</a:t>
            </a:r>
            <a:r>
              <a:rPr dirty="0"/>
              <a:t> </a:t>
            </a:r>
            <a:r>
              <a:rPr dirty="0" err="1"/>
              <a:t>lan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, </a:t>
            </a:r>
            <a:r>
              <a:rPr dirty="0" err="1"/>
              <a:t>Vững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chờ</a:t>
            </a:r>
            <a:r>
              <a:rPr dirty="0"/>
              <a:t> </a:t>
            </a:r>
            <a:r>
              <a:rPr dirty="0" err="1"/>
              <a:t>đón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lý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chắc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dẫn</a:t>
            </a:r>
            <a:r>
              <a:rPr dirty="0">
                <a:solidFill>
                  <a:srgbClr val="FFFF00"/>
                </a:solidFill>
              </a:rPr>
              <a:t> ta an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vượt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nguy</a:t>
            </a:r>
            <a:r>
              <a:rPr dirty="0">
                <a:solidFill>
                  <a:srgbClr val="FFFF00"/>
                </a:solidFill>
              </a:rPr>
              <a:t> nan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Rồi đây khi thế gian nầy qua đi, Người ơi khi ấy đâu còn chia 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Ngày vui sẽ đến khi Chúa lai hồi, Cách xa ngày tháng âm thầm dần trôi.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lý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chắc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dẫn</a:t>
            </a:r>
            <a:r>
              <a:rPr dirty="0">
                <a:solidFill>
                  <a:srgbClr val="FFFF00"/>
                </a:solidFill>
              </a:rPr>
              <a:t> ta an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vượt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nguy</a:t>
            </a:r>
            <a:r>
              <a:rPr dirty="0">
                <a:solidFill>
                  <a:srgbClr val="FFFF00"/>
                </a:solidFill>
              </a:rPr>
              <a:t> nan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cung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Dầu cho muôn tối tăm hằng che kín, đời tôi trong Chúa chỉ một niềm tin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hình</a:t>
            </a:r>
            <a:r>
              <a:rPr dirty="0"/>
              <a:t>, </a:t>
            </a:r>
            <a:r>
              <a:rPr dirty="0" err="1"/>
              <a:t>để</a:t>
            </a:r>
            <a:r>
              <a:rPr dirty="0"/>
              <a:t> ban </a:t>
            </a:r>
            <a:r>
              <a:rPr dirty="0" err="1"/>
              <a:t>sự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mới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</a:rPr>
              <a:t>Nào cứ hát ca trên đường thiên lý, Vì biết chắc Jêsus thường cùng đi.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dẫn</a:t>
            </a:r>
            <a:r>
              <a:rPr dirty="0">
                <a:solidFill>
                  <a:srgbClr val="FFFF00"/>
                </a:solidFill>
              </a:rPr>
              <a:t> ta an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vượt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nguy</a:t>
            </a:r>
            <a:r>
              <a:rPr dirty="0">
                <a:solidFill>
                  <a:srgbClr val="FFFF00"/>
                </a:solidFill>
              </a:rPr>
              <a:t> nan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cung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</TotalTime>
  <Words>201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746 CHỈ MỘT NIỀM TIN</vt:lpstr>
      <vt:lpstr>1. Rồi đây khi thế gian nầy qua đi, Người ơi khi ấy đâu còn chia ly.</vt:lpstr>
      <vt:lpstr>Ngày vui sẽ đến khi Chúa lai hồi, Cách xa ngày tháng âm thầm dần trôi.</vt:lpstr>
      <vt:lpstr>Nào cứ hát ca trên đường thiên lý, Vì biết chắc Jêsus thường cùng đi.</vt:lpstr>
      <vt:lpstr>Ngài dẫn ta an bình vượt muôn lối nguy nan cho đến khi vô thiên cung  bình an.</vt:lpstr>
      <vt:lpstr>2. Dầu cho muôn tối tăm hằng che kín, đời tôi trong Chúa chỉ một niềm tin</vt:lpstr>
      <vt:lpstr>Vì tôi xưa Chúa chết trên thập hình, để ban sự sống mới đầy tâm linh.</vt:lpstr>
      <vt:lpstr>Nào cứ hát ca trên đường thiên lý, Vì biết chắc Jêsus thường cùng đi.</vt:lpstr>
      <vt:lpstr>Ngài dẫn ta an bình vượt muôn lối nguy nan cho đến khi vô thiên cung  bình an.</vt:lpstr>
      <vt:lpstr>3. Còn chi lo nghĩ khi nhìn xung quanh, Còn chi  toan tính cuộc đời  mong manh.</vt:lpstr>
      <vt:lpstr>Còn chi kinh hãi tố giông lan tràn, Vững tâm  chờ đón Chúa ngày  vinh quang.</vt:lpstr>
      <vt:lpstr>Nào cứ hát ca trên đường thiên lý, Vì biết chắc Jêsus thường cùng đi.</vt:lpstr>
      <vt:lpstr>Ngài dẫn ta an bình vượt muôn lối nguy nan cho đến khi vô thiên cung  bình an.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5</cp:revision>
  <dcterms:created xsi:type="dcterms:W3CDTF">2018-11-02T03:28:52Z</dcterms:created>
  <dcterms:modified xsi:type="dcterms:W3CDTF">2018-11-12T13:08:51Z</dcterms:modified>
</cp:coreProperties>
</file>