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2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0488F5-A5D5-4C13-8908-EDA14F47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F4265B-65AD-4C64-A704-9B5854B88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B04642-C3D6-4961-A9ED-BE45ABF726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EC4E2-EEF6-4F7A-9262-69F086E2C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65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9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8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8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63C4-D7E7-4F5C-A517-E928AAC9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747</a:t>
            </a:r>
            <a:br>
              <a:rPr lang="vi-VN" dirty="0"/>
            </a:br>
            <a:r>
              <a:rPr lang="vi-VN" dirty="0"/>
              <a:t>VỮNG TIN NƠI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0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A11B-A58D-47A6-AD70-2BA513E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Lòng tôi tin và sẽ </a:t>
            </a:r>
            <a:br>
              <a:rPr lang="vi-VN" dirty="0"/>
            </a:br>
            <a:r>
              <a:rPr lang="vi-VN" dirty="0"/>
              <a:t>không lo hay sợ. </a:t>
            </a:r>
            <a:br>
              <a:rPr lang="en-US" dirty="0"/>
            </a:br>
            <a:r>
              <a:rPr lang="vi-VN" dirty="0"/>
              <a:t>Dẫu giữa khổ đau đêm tối hay trời sáng tươi.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7FC8-2748-4025-A694-75811644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Jêsus cùng với </a:t>
            </a:r>
            <a:br>
              <a:rPr lang="en-US" dirty="0"/>
            </a:br>
            <a:r>
              <a:rPr lang="vi-VN" dirty="0"/>
              <a:t>tôi đi suốt đời.</a:t>
            </a:r>
            <a:br>
              <a:rPr lang="en-US" dirty="0"/>
            </a:br>
            <a:r>
              <a:rPr lang="vi-VN" dirty="0"/>
              <a:t>Chúa dắt dẫn tôi qua </a:t>
            </a:r>
            <a:br>
              <a:rPr lang="en-US" dirty="0"/>
            </a:br>
            <a:r>
              <a:rPr lang="vi-VN" dirty="0"/>
              <a:t>mỗi nẻo đường khó nguy.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26F6-8004-401D-9A12-9A4643B6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tôi vui hoan ca dẫu rằng đời dường đen tối. Tôi luôn có Cứu Chúa bên mình mỗi khi cô đơn.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26F6-8004-401D-9A12-9A4643B6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Dầu vạn muôn tiền cũng không sao mua được. </a:t>
            </a:r>
            <a:br>
              <a:rPr lang="vi-VN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Cứu Chúa của tôi, Đấng dẫn đưa tôi mọi nơi.</a:t>
            </a:r>
          </a:p>
        </p:txBody>
      </p:sp>
    </p:spTree>
    <p:extLst>
      <p:ext uri="{BB962C8B-B14F-4D97-AF65-F5344CB8AC3E}">
        <p14:creationId xmlns:p14="http://schemas.microsoft.com/office/powerpoint/2010/main" val="83610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A11B-A58D-47A6-AD70-2BA513E0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Rồi khi tôi </a:t>
            </a:r>
            <a:br>
              <a:rPr lang="vi-VN" dirty="0"/>
            </a:br>
            <a:r>
              <a:rPr lang="vi-VN" dirty="0"/>
              <a:t>vượt hết phong ba trong đời, cứ mãi thỏa vui </a:t>
            </a:r>
            <a:br>
              <a:rPr lang="vi-VN" dirty="0"/>
            </a:br>
            <a:r>
              <a:rPr lang="vi-VN" dirty="0"/>
              <a:t>với Chúa thái bình của tôi. </a:t>
            </a:r>
          </a:p>
        </p:txBody>
      </p:sp>
    </p:spTree>
    <p:extLst>
      <p:ext uri="{BB962C8B-B14F-4D97-AF65-F5344CB8AC3E}">
        <p14:creationId xmlns:p14="http://schemas.microsoft.com/office/powerpoint/2010/main" val="353899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7FC8-2748-4025-A694-75811644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tôi tin và sống với muôn hy vọng. </a:t>
            </a:r>
            <a:br>
              <a:rPr lang="en-US" dirty="0"/>
            </a:br>
            <a:r>
              <a:rPr lang="vi-VN" dirty="0"/>
              <a:t>Giữa cảnh khó khăn tôi chẳng lo phiền </a:t>
            </a:r>
            <a:br>
              <a:rPr lang="en-US" dirty="0"/>
            </a:br>
            <a:r>
              <a:rPr lang="vi-VN" dirty="0"/>
              <a:t>vấn vương.</a:t>
            </a:r>
          </a:p>
        </p:txBody>
      </p:sp>
    </p:spTree>
    <p:extLst>
      <p:ext uri="{BB962C8B-B14F-4D97-AF65-F5344CB8AC3E}">
        <p14:creationId xmlns:p14="http://schemas.microsoft.com/office/powerpoint/2010/main" val="128137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26F6-8004-401D-9A12-9A4643B6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Lòng tôi vui hoan ca dẫu rằng đời dường đen tối. Tôi luôn có Cứu Chúa bên mình mỗi khi cô đơn.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2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26F6-8004-401D-9A12-9A4643B6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Dầu vạn muôn tiền cũng không sao mua được. </a:t>
            </a:r>
            <a:br>
              <a:rPr lang="vi-VN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Cứu Chúa của tôi, Đấng dẫn đưa tôi mọi nơi.</a:t>
            </a:r>
          </a:p>
        </p:txBody>
      </p:sp>
    </p:spTree>
    <p:extLst>
      <p:ext uri="{BB962C8B-B14F-4D97-AF65-F5344CB8AC3E}">
        <p14:creationId xmlns:p14="http://schemas.microsoft.com/office/powerpoint/2010/main" val="27168308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86</TotalTime>
  <Words>97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747 VỮNG TIN NƠI CHÚA</vt:lpstr>
      <vt:lpstr>1. Lòng tôi tin và sẽ  không lo hay sợ.  Dẫu giữa khổ đau đêm tối hay trời sáng tươi. </vt:lpstr>
      <vt:lpstr>Vì Jêsus cùng với  tôi đi suốt đời. Chúa dắt dẫn tôi qua  mỗi nẻo đường khó nguy.</vt:lpstr>
      <vt:lpstr>Lòng tôi vui hoan ca dẫu rằng đời dường đen tối. Tôi luôn có Cứu Chúa bên mình mỗi khi cô đơn. </vt:lpstr>
      <vt:lpstr>Dầu vạn muôn tiền cũng không sao mua được.  Cứu Chúa của tôi, Đấng dẫn đưa tôi mọi nơi.</vt:lpstr>
      <vt:lpstr>2. Rồi khi tôi  vượt hết phong ba trong đời, cứ mãi thỏa vui  với Chúa thái bình của tôi. </vt:lpstr>
      <vt:lpstr>Lòng tôi tin và sống với muôn hy vọng.  Giữa cảnh khó khăn tôi chẳng lo phiền  vấn vương.</vt:lpstr>
      <vt:lpstr>Lòng tôi vui hoan ca dẫu rằng đời dường đen tối. Tôi luôn có Cứu Chúa bên mình mỗi khi cô đơn. </vt:lpstr>
      <vt:lpstr>Dầu vạn muôn tiền cũng không sao mua được.  Cứu Chúa của tôi, Đấng dẫn đưa tôi mọi nơi.</vt:lpstr>
    </vt:vector>
  </TitlesOfParts>
  <Company>dalat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Phan Minh Vinh An; 3bComputer</dc:creator>
  <cp:lastModifiedBy>Phan Minh Vinh An</cp:lastModifiedBy>
  <cp:revision>14</cp:revision>
  <dcterms:created xsi:type="dcterms:W3CDTF">2008-11-08T17:42:28Z</dcterms:created>
  <dcterms:modified xsi:type="dcterms:W3CDTF">2018-11-03T01:44:53Z</dcterms:modified>
</cp:coreProperties>
</file>