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74</a:t>
            </a:r>
            <a:r>
              <a:rPr lang="en-US"/>
              <a:t>8</a:t>
            </a:r>
            <a:br/>
            <a:r>
              <a:t>ĐƯỜNG ĐI CÓ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chông</a:t>
            </a:r>
            <a:r>
              <a:rPr dirty="0"/>
              <a:t> gai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hầu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tỏ</a:t>
            </a:r>
            <a:r>
              <a:rPr dirty="0"/>
              <a:t> </a:t>
            </a:r>
            <a:r>
              <a:rPr dirty="0" err="1"/>
              <a:t>tường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vượt</a:t>
            </a:r>
            <a:r>
              <a:rPr dirty="0"/>
              <a:t> qua </a:t>
            </a:r>
            <a:br>
              <a:rPr lang="en-GB" dirty="0"/>
            </a:b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cầm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giây</a:t>
            </a:r>
            <a:r>
              <a:rPr dirty="0"/>
              <a:t> </a:t>
            </a: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rời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Theo </a:t>
            </a:r>
            <a:r>
              <a:rPr dirty="0" err="1">
                <a:solidFill>
                  <a:srgbClr val="FFFF00"/>
                </a:solidFill>
              </a:rPr>
              <a:t>gót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cậy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lực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Đường tôi đi lắm khi nhiều gai góc phủ đầy và hiểm nguy dường như cuốn chân tôi.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liền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đáp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qua </a:t>
            </a:r>
            <a:br>
              <a:rPr lang="en-GB" dirty="0"/>
            </a:b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Theo </a:t>
            </a:r>
            <a:r>
              <a:rPr dirty="0" err="1">
                <a:solidFill>
                  <a:srgbClr val="FFFF00"/>
                </a:solidFill>
              </a:rPr>
              <a:t>gót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cậy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lực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Trần gian mong kéo tôi làm theo ý muốn mình và đẩy đưa vào phù phiếm chóng qua.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Cha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khỏi</a:t>
            </a:r>
            <a:r>
              <a:rPr dirty="0"/>
              <a:t> </a:t>
            </a:r>
            <a:r>
              <a:rPr dirty="0" err="1"/>
              <a:t>vũng</a:t>
            </a:r>
            <a:r>
              <a:rPr dirty="0"/>
              <a:t> </a:t>
            </a:r>
            <a:r>
              <a:rPr dirty="0" err="1"/>
              <a:t>lầy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Theo </a:t>
            </a:r>
            <a:r>
              <a:rPr dirty="0" err="1">
                <a:solidFill>
                  <a:srgbClr val="FFFF00"/>
                </a:solidFill>
              </a:rPr>
              <a:t>gót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cậy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lực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156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748 ĐƯỜNG ĐI CÓ CHÚA</vt:lpstr>
      <vt:lpstr>1. Đường tôi đi lắm khi nhiều gai góc phủ đầy và hiểm nguy dường như cuốn chân tôi.</vt:lpstr>
      <vt:lpstr>Nguyện cầu nơi Jêsus liền nghe tiếng đáp lời,  Chúa đưa đường qua  khó khăn trong đời.</vt:lpstr>
      <vt:lpstr>Nương theo Ngài cứ  vững bước tiến tới.  Theo gót Ngài  cứ vững bước tiến tới.</vt:lpstr>
      <vt:lpstr>Nhờ Thiên Chúa giúp sức, tôi tin cậy hoàn toàn. Thêm năng lực,  thêm đức tin theo Ngài.</vt:lpstr>
      <vt:lpstr>2. Trần gian mong kéo tôi làm theo ý muốn mình và đẩy đưa vào phù phiếm chóng qua.</vt:lpstr>
      <vt:lpstr>Nhờ ơn Cha xót thương dìu tôi khỏi vũng lầy,  dắt đưa vào nơi thỏa vui an bình.</vt:lpstr>
      <vt:lpstr>Nương theo Ngài cứ vững bước tiến tới.  Theo gót Ngài cứ vững bước tiến tới.</vt:lpstr>
      <vt:lpstr>Nhờ Thiên Chúa giúp sức, tôi tin cậy hoàn toàn. Thêm năng lực,  thêm đức tin theo Ngài.</vt:lpstr>
      <vt:lpstr>3. Đường chông gai Chúa đi hầu soi lối tỏ tường,  và giúp tôi vượt qua  bóng tối tăm.</vt:lpstr>
      <vt:lpstr>Ngài cầm tay dắt đưa từng giây phút chẳng rời,  dẫn tôi về bên suối trong êm đềm.</vt:lpstr>
      <vt:lpstr>Nương theo Ngài cứ  vững bước tiến tới.  Theo gót Ngài cứ  vững bước tiến tới.</vt:lpstr>
      <vt:lpstr>Nhờ Thiên Chúa giúp sức, tôi tin cậy hoàn toàn. Thêm năng lực,  thêm đức tin theo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2018-11-12T13:13:02Z</dcterms:modified>
</cp:coreProperties>
</file>