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749</a:t>
            </a:r>
            <a:br/>
            <a:r>
              <a:t>THEO DẤU CHÂN CHÚA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Xin nguyện bước đi theo dấu chân Jêsus Đấng chăn hiền thương mến.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Ngoài Chúa ra tôi không bến bờ, Jêsus dắt đưa tôi.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,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gặp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thử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lui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Dù khó khăn chông gai chẳng lo; tin cậy Chúa đưa đường.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Ca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,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dựa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: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Xin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tin,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mất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tin </a:t>
            </a:r>
            <a:r>
              <a:rPr dirty="0" err="1"/>
              <a:t>đi</a:t>
            </a:r>
            <a:r>
              <a:rPr dirty="0"/>
              <a:t> ra </a:t>
            </a:r>
            <a:br>
              <a:rPr lang="en-GB" dirty="0"/>
            </a:br>
            <a:r>
              <a:rPr dirty="0" err="1"/>
              <a:t>bốn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 </a:t>
            </a:r>
            <a:r>
              <a:rPr dirty="0" err="1"/>
              <a:t>gieo</a:t>
            </a:r>
            <a:r>
              <a:rPr dirty="0"/>
              <a:t> </a:t>
            </a:r>
            <a:br>
              <a:rPr lang="en-GB"/>
            </a:br>
            <a:r>
              <a:t>hạt</a:t>
            </a:r>
            <a:r>
              <a:rPr dirty="0"/>
              <a:t> </a:t>
            </a:r>
            <a:r>
              <a:rPr dirty="0" err="1"/>
              <a:t>giống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0</TotalTime>
  <Words>92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749 THEO DẤU CHÂN CHÚA </vt:lpstr>
      <vt:lpstr>1. Xin nguyện bước đi theo dấu chân Jêsus Đấng chăn hiền thương mến.</vt:lpstr>
      <vt:lpstr>Ngoài Chúa ra tôi không bến bờ, Jêsus dắt đưa tôi.</vt:lpstr>
      <vt:lpstr>2. Đi từng bước theo chân Chúa luôn, khi gặp  thử thách nào lui bước.</vt:lpstr>
      <vt:lpstr>Dù khó khăn chông gai chẳng lo; tin cậy Chúa đưa đường.</vt:lpstr>
      <vt:lpstr>3. Ca ngợi Jêsus luôn chẳng thôi, nương dựa Chúa luôn được  ơn phước.</vt:lpstr>
      <vt:lpstr>Ngài chính Đấng  chăn chiên của tôi:  Jêsus Chúa nhân lành.</vt:lpstr>
      <vt:lpstr>4. Xin được Chúa thêm lên đức tin, thêm lòng  xót thương người hư mất.</vt:lpstr>
      <vt:lpstr>Lòng vững tin đi ra  bốn phương gieo  hạt giống Tin Lành.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2018-11-12T13:14:09Z</dcterms:modified>
</cp:coreProperties>
</file>