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491" r:id="rId2"/>
    <p:sldId id="492" r:id="rId3"/>
    <p:sldId id="541" r:id="rId4"/>
    <p:sldId id="553" r:id="rId5"/>
    <p:sldId id="562" r:id="rId6"/>
    <p:sldId id="563" r:id="rId7"/>
    <p:sldId id="564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60"/>
  </p:normalViewPr>
  <p:slideViewPr>
    <p:cSldViewPr>
      <p:cViewPr>
        <p:scale>
          <a:sx n="50" d="100"/>
          <a:sy n="50" d="100"/>
        </p:scale>
        <p:origin x="1416" y="4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4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E26F04-FC1D-4D81-8053-936E98064E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EA44BA-22FB-4DE6-99EF-2AFAA5BFA2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FC13670-60F4-4391-B157-2D9851275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1E7C4-EE31-4F8F-B7F7-94165F7DD9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5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6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4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4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3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9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38F3A-6489-4494-BC89-9C50863D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922712"/>
            <a:ext cx="10791731" cy="4944688"/>
          </a:xfrm>
        </p:spPr>
        <p:txBody>
          <a:bodyPr/>
          <a:lstStyle/>
          <a:p>
            <a:r>
              <a:rPr lang="vi-VN" dirty="0"/>
              <a:t>Thánh Ca 750</a:t>
            </a:r>
            <a:br>
              <a:rPr lang="vi-VN" dirty="0"/>
            </a:br>
            <a:r>
              <a:rPr lang="vi-VN" dirty="0"/>
              <a:t>NƠI NÀO</a:t>
            </a:r>
            <a:br>
              <a:rPr lang="en-US" dirty="0"/>
            </a:br>
            <a:r>
              <a:rPr lang="vi-VN" dirty="0"/>
              <a:t>NGÀI DẪN TÔI ĐI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D0D8-7C73-4485-BD0C-F96F18E7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 dirty="0">
                <a:solidFill>
                  <a:srgbClr val="FFFFFF"/>
                </a:solidFill>
              </a:rPr>
              <a:t>1.	Jêsus dắt tôi </a:t>
            </a:r>
            <a:br>
              <a:rPr lang="en-GB" altLang="en-US" sz="7200" dirty="0">
                <a:solidFill>
                  <a:srgbClr val="FFFFFF"/>
                </a:solidFill>
              </a:rPr>
            </a:br>
            <a:r>
              <a:rPr lang="vi-VN" altLang="en-US" sz="7200" dirty="0">
                <a:solidFill>
                  <a:srgbClr val="FFFFFF"/>
                </a:solidFill>
              </a:rPr>
              <a:t>đi cùng khắp nơi, </a:t>
            </a:r>
            <a:br>
              <a:rPr lang="en-GB" altLang="en-US" sz="7200" dirty="0">
                <a:solidFill>
                  <a:srgbClr val="FFFFFF"/>
                </a:solidFill>
              </a:rPr>
            </a:br>
            <a:r>
              <a:rPr lang="vi-VN" altLang="en-US" sz="7200" dirty="0">
                <a:solidFill>
                  <a:srgbClr val="FFFFFF"/>
                </a:solidFill>
              </a:rPr>
              <a:t>lòng nguyện bước theo lệnh Ngài ban.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2274-5D6A-49C7-93A5-4700660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 dirty="0">
                <a:solidFill>
                  <a:srgbClr val="FFFFFF"/>
                </a:solidFill>
              </a:rPr>
              <a:t>Chúa đưa dắt tôi, </a:t>
            </a:r>
            <a:br>
              <a:rPr lang="en-US" altLang="en-US" sz="7200" dirty="0">
                <a:solidFill>
                  <a:srgbClr val="FFFFFF"/>
                </a:solidFill>
              </a:rPr>
            </a:br>
            <a:r>
              <a:rPr lang="vi-VN" altLang="en-US" sz="7200" dirty="0">
                <a:solidFill>
                  <a:srgbClr val="FFFFFF"/>
                </a:solidFill>
              </a:rPr>
              <a:t>luôn gìn giữ tôi, </a:t>
            </a:r>
            <a:r>
              <a:rPr lang="vi-VN" altLang="en-US" sz="7200" dirty="0" err="1">
                <a:solidFill>
                  <a:srgbClr val="FFFFFF"/>
                </a:solidFill>
              </a:rPr>
              <a:t>mừng</a:t>
            </a:r>
            <a:r>
              <a:rPr lang="vi-VN" altLang="en-US" sz="7200" dirty="0">
                <a:solidFill>
                  <a:srgbClr val="FFFFFF"/>
                </a:solidFill>
              </a:rPr>
              <a:t> vui thay được trong tay Chúa. Qua ngàn núi cao băng ngàn hiểm nguy,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0E9A-1BE3-4007-B8B6-699851E7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 dirty="0">
                <a:solidFill>
                  <a:srgbClr val="FFFFFF"/>
                </a:solidFill>
              </a:rPr>
              <a:t>hầu việc </a:t>
            </a:r>
            <a:r>
              <a:rPr lang="vi-VN" altLang="en-US" sz="7200" dirty="0" err="1">
                <a:solidFill>
                  <a:srgbClr val="FFFFFF"/>
                </a:solidFill>
              </a:rPr>
              <a:t>Đấng</a:t>
            </a:r>
            <a:r>
              <a:rPr lang="vi-VN" altLang="en-US" sz="7200" dirty="0">
                <a:solidFill>
                  <a:srgbClr val="FFFFFF"/>
                </a:solidFill>
              </a:rPr>
              <a:t> </a:t>
            </a:r>
            <a:br>
              <a:rPr lang="en-US" altLang="en-US" sz="7200" dirty="0">
                <a:solidFill>
                  <a:srgbClr val="FFFFFF"/>
                </a:solidFill>
              </a:rPr>
            </a:br>
            <a:r>
              <a:rPr lang="vi-VN" altLang="en-US" sz="7200" dirty="0">
                <a:solidFill>
                  <a:srgbClr val="FFFFFF"/>
                </a:solidFill>
              </a:rPr>
              <a:t>yêu thương mỗi ngày. </a:t>
            </a:r>
            <a:br>
              <a:rPr lang="en-US" altLang="en-US" sz="7200" dirty="0">
                <a:solidFill>
                  <a:srgbClr val="FFFFFF"/>
                </a:solidFill>
              </a:rPr>
            </a:br>
            <a:r>
              <a:rPr lang="vi-VN" altLang="en-US" sz="7200" dirty="0" err="1">
                <a:solidFill>
                  <a:srgbClr val="FFFFFF"/>
                </a:solidFill>
              </a:rPr>
              <a:t>Vững</a:t>
            </a:r>
            <a:r>
              <a:rPr lang="vi-VN" altLang="en-US" sz="7200" dirty="0">
                <a:solidFill>
                  <a:srgbClr val="FFFFFF"/>
                </a:solidFill>
              </a:rPr>
              <a:t> vàng bước đi tâm luôn sẵn sàng chờ nghe </a:t>
            </a:r>
            <a:br>
              <a:rPr lang="en-GB" altLang="en-US" sz="7200" dirty="0">
                <a:solidFill>
                  <a:srgbClr val="FFFFFF"/>
                </a:solidFill>
              </a:rPr>
            </a:br>
            <a:r>
              <a:rPr lang="vi-VN" altLang="en-US" sz="7200" dirty="0">
                <a:solidFill>
                  <a:srgbClr val="FFFFFF"/>
                </a:solidFill>
              </a:rPr>
              <a:t>tiếng kêu gọi.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FC4A-5468-47D4-BC0A-66613E48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 dirty="0">
                <a:solidFill>
                  <a:srgbClr val="FFFFFF"/>
                </a:solidFill>
              </a:rPr>
              <a:t>2.	Lên miền núi cao </a:t>
            </a:r>
            <a:br>
              <a:rPr lang="en-US" altLang="en-US" sz="7200" dirty="0">
                <a:solidFill>
                  <a:srgbClr val="FFFFFF"/>
                </a:solidFill>
              </a:rPr>
            </a:br>
            <a:r>
              <a:rPr lang="vi-VN" altLang="en-US" sz="7200" dirty="0">
                <a:solidFill>
                  <a:srgbClr val="FFFFFF"/>
                </a:solidFill>
              </a:rPr>
              <a:t>đi vào gió mưa, </a:t>
            </a:r>
            <a:br>
              <a:rPr lang="en-GB" altLang="en-US" sz="7200" dirty="0">
                <a:solidFill>
                  <a:srgbClr val="FFFFFF"/>
                </a:solidFill>
              </a:rPr>
            </a:br>
            <a:r>
              <a:rPr lang="vi-VN" altLang="en-US" sz="7200" dirty="0">
                <a:solidFill>
                  <a:srgbClr val="FFFFFF"/>
                </a:solidFill>
              </a:rPr>
              <a:t>rừng sâu </a:t>
            </a:r>
            <a:r>
              <a:rPr lang="vi-VN" altLang="en-US" sz="7200" dirty="0" err="1">
                <a:solidFill>
                  <a:srgbClr val="FFFFFF"/>
                </a:solidFill>
              </a:rPr>
              <a:t>dẫu</a:t>
            </a:r>
            <a:r>
              <a:rPr lang="vi-VN" altLang="en-US" sz="7200" dirty="0">
                <a:solidFill>
                  <a:srgbClr val="FFFFFF"/>
                </a:solidFill>
              </a:rPr>
              <a:t> muôn vàn </a:t>
            </a:r>
            <a:br>
              <a:rPr lang="en-GB" altLang="en-US" sz="7200" dirty="0">
                <a:solidFill>
                  <a:srgbClr val="FFFFFF"/>
                </a:solidFill>
              </a:rPr>
            </a:br>
            <a:r>
              <a:rPr lang="vi-VN" altLang="en-US" sz="7200" dirty="0">
                <a:solidFill>
                  <a:srgbClr val="FFFFFF"/>
                </a:solidFill>
              </a:rPr>
              <a:t>kinh</a:t>
            </a:r>
            <a:r>
              <a:rPr lang="en-GB" altLang="en-US" sz="7200" dirty="0">
                <a:solidFill>
                  <a:srgbClr val="FFFFFF"/>
                </a:solidFill>
              </a:rPr>
              <a:t> </a:t>
            </a:r>
            <a:r>
              <a:rPr lang="vi-VN" altLang="en-US" sz="7200" dirty="0">
                <a:solidFill>
                  <a:srgbClr val="FFFFFF"/>
                </a:solidFill>
              </a:rPr>
              <a:t>khiếp.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2A4B-BD3A-4E96-8416-0700D2EF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 dirty="0">
                <a:solidFill>
                  <a:srgbClr val="FFFFFF"/>
                </a:solidFill>
              </a:rPr>
              <a:t>Tôi nào thối lui, </a:t>
            </a:r>
            <a:br>
              <a:rPr lang="en-US" altLang="en-US" sz="7200" dirty="0">
                <a:solidFill>
                  <a:srgbClr val="FFFFFF"/>
                </a:solidFill>
              </a:rPr>
            </a:br>
            <a:r>
              <a:rPr lang="vi-VN" altLang="en-US" sz="7200" dirty="0">
                <a:solidFill>
                  <a:srgbClr val="FFFFFF"/>
                </a:solidFill>
              </a:rPr>
              <a:t>bươn vào khó nguy, </a:t>
            </a:r>
            <a:br>
              <a:rPr lang="en-US" altLang="en-US" sz="7200" dirty="0">
                <a:solidFill>
                  <a:srgbClr val="FFFFFF"/>
                </a:solidFill>
              </a:rPr>
            </a:br>
            <a:r>
              <a:rPr lang="vi-VN" altLang="en-US" sz="7200" dirty="0">
                <a:solidFill>
                  <a:srgbClr val="FFFFFF"/>
                </a:solidFill>
              </a:rPr>
              <a:t>trọn đời nguyện dâng trong tay Chúa.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6804-08DD-4165-B03C-9BBECD75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 dirty="0">
                <a:solidFill>
                  <a:srgbClr val="FFFFFF"/>
                </a:solidFill>
              </a:rPr>
              <a:t>Đi vào xứ xa muôn nghìn khổ đau, lòng hăng hái với bao khổ nàn. Quê nhà mến yêu nay vui trở về, xin Chúa dẫn tôi hoài.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16027</TotalTime>
  <Words>52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750 NƠI NÀO NGÀI DẪN TÔI ĐI</vt:lpstr>
      <vt:lpstr>1. Jêsus dắt tôi  đi cùng khắp nơi,  lòng nguyện bước theo lệnh Ngài ban. </vt:lpstr>
      <vt:lpstr>Chúa đưa dắt tôi,  luôn gìn giữ tôi, mừng vui thay được trong tay Chúa. Qua ngàn núi cao băng ngàn hiểm nguy, </vt:lpstr>
      <vt:lpstr>hầu việc Đấng  yêu thương mỗi ngày.  Vững vàng bước đi tâm luôn sẵn sàng chờ nghe  tiếng kêu gọi.</vt:lpstr>
      <vt:lpstr>2. Lên miền núi cao  đi vào gió mưa,  rừng sâu dẫu muôn vàn  kinh khiếp. </vt:lpstr>
      <vt:lpstr>Tôi nào thối lui,  bươn vào khó nguy,  trọn đời nguyện dâng trong tay Chúa. </vt:lpstr>
      <vt:lpstr>Đi vào xứ xa muôn nghìn khổ đau, lòng hăng hái với bao khổ nàn. Quê nhà mến yêu nay vui trở về, xin Chúa dẫn tôi hoài.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ThanhCa</dc:title>
  <dc:creator>Phan Minh Vinh An; tamhanglt@gmail.com</dc:creator>
  <cp:lastModifiedBy>phamhaphuong23399@gmail.com</cp:lastModifiedBy>
  <cp:revision>144</cp:revision>
  <dcterms:created xsi:type="dcterms:W3CDTF">2004-03-29T01:23:20Z</dcterms:created>
  <dcterms:modified xsi:type="dcterms:W3CDTF">2018-11-13T07:04:36Z</dcterms:modified>
</cp:coreProperties>
</file>