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751</a:t>
            </a:r>
            <a:br/>
            <a:r>
              <a:t>TRONG CÁNH TAY CHA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rỗi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rước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t> </a:t>
            </a:r>
            <a:br>
              <a:rPr lang="en-US"/>
            </a:br>
            <a:r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Đời ta khi gặp bao thống khổ như cơn bão tố trong màn đêm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bối</a:t>
            </a:r>
            <a:r>
              <a:rPr dirty="0"/>
              <a:t> </a:t>
            </a:r>
            <a:r>
              <a:rPr dirty="0" err="1"/>
              <a:t>rối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Cha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Niềm tin nơi Ngài thêm chắc chắn, Cùng sống với Ngài trong mỗi phút giây, có lo sợ chi?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xua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an </a:t>
            </a:r>
            <a:r>
              <a:rPr dirty="0" err="1"/>
              <a:t>luôn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lai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rước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Vậy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lo </a:t>
            </a:r>
            <a:br>
              <a:rPr lang="en-US" dirty="0"/>
            </a:b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ngất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0</TotalTime>
  <Words>101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751 TRONG CÁNH TAY CHA </vt:lpstr>
      <vt:lpstr>1. Đời ta khi gặp bao thống khổ như cơn bão tố trong màn đêm</vt:lpstr>
      <vt:lpstr>Tìm đâu an vui trong lúc bối rối ngoài cánh tay Cha êm đềm. Ngài đưa ta  vượt qua sóng gió,</vt:lpstr>
      <vt:lpstr>Niềm tin nơi Ngài thêm chắc chắn, Cùng sống với Ngài trong mỗi phút giây, có lo sợ chi?</vt:lpstr>
      <vt:lpstr>2. Màn đêm không còn khi ánh nắng mai đem  sức sống cho mọi nơi</vt:lpstr>
      <vt:lpstr>Buồn đau, ưu tư,  lo lắng biến mất.  Kìa ánh thái dương  rạng ngời. Vì Jêsus là muôn sức sống,</vt:lpstr>
      <vt:lpstr>Ngài ban năng quyền xua bóng tối, Nào đến với Ngài nơi vững an luôn,  chỉ duy Ngài thôi.</vt:lpstr>
      <vt:lpstr>3. Rồi đây xa lìa dương thế tối tăm khi Chúa Jêsus  hồi lai</vt:lpstr>
      <vt:lpstr>Tại nơi không trung vui đón rước Chúa, cùng đến hưởng vinh quang Ngài. Vậy quên đi buồn lo  chất ngất</vt:lpstr>
      <vt:lpstr>cùng nhau rao truyền danh cứu rỗi.  Chờ tiếp rước Ngài,  dâng tiếng tôn vinh  chúc tôn Ngài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2018-11-13T07:05:27Z</dcterms:modified>
</cp:coreProperties>
</file>