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752</a:t>
            </a:r>
            <a:br/>
            <a:r>
              <a:t>NHỜ ƠN CHA DÌU DẮT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Cha </a:t>
            </a:r>
            <a:r>
              <a:rPr dirty="0" err="1"/>
              <a:t>bằng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,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tình yêu, hạnh phước Chúa tuôn tràn, mãi hát ca tôn vinh Ngài luôn.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	Thầm nguyện xin được sống với Jêsus; chết theo Ngài hạnh phước vô biên.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Nhờ ơn Cha dìu dắt suốt linh trình, bước theo Ngài lòng thỏa vui thay!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nếm</a:t>
            </a:r>
            <a:r>
              <a:rPr dirty="0"/>
              <a:t> </a:t>
            </a:r>
            <a:r>
              <a:rPr dirty="0" err="1"/>
              <a:t>trải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lo </a:t>
            </a:r>
            <a:r>
              <a:rPr dirty="0" err="1"/>
              <a:t>âu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Dù chông gai và cám dỗ bên mình, vẫn vững tâm đi bên Jêsus.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an;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việc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155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752 NHỜ ƠN CHA DÌU DẮT</vt:lpstr>
      <vt:lpstr>1. Nhờ ơn Cha dìu dắt suốt linh trình, bước theo Ngài lòng thỏa vui thay!</vt:lpstr>
      <vt:lpstr>Được yêu thương và  nếm trải ơn lành,  phước Chúa ban cho tôi tràn tuôn.</vt:lpstr>
      <vt:lpstr>Tâm linh tôi thỏa vui,  bình an; vững đức tin, sống với Thánh Kinh.</vt:lpstr>
      <vt:lpstr>Đi theo Chúa, hầu việc luôn tín trung; dắt đưa người đến với Tin Lành.</vt:lpstr>
      <vt:lpstr>2. Đường trần gian nhiều thử thách vây mình,  khó khăn nhiều lòng chẳng lo âu,</vt:lpstr>
      <vt:lpstr>Dù chông gai và cám dỗ bên mình, vẫn vững tâm đi bên Jêsus.</vt:lpstr>
      <vt:lpstr>Tâm linh tôi thỏa vui,  bình an; vững đức tin, sống với Thánh Kinh.</vt:lpstr>
      <vt:lpstr>Đi theo Chúa, hầu việc luôn tín trung; dắt đưa người đến với Tin Lành.</vt:lpstr>
      <vt:lpstr>3. Hầu việc Cha bằng  tất cả năng lực, hiến dâng Ngài trọn cả tâm linh.</vt:lpstr>
      <vt:lpstr>Nhờ tình yêu, hạnh phước Chúa tuôn tràn, mãi hát ca tôn vinh Ngài luôn.</vt:lpstr>
      <vt:lpstr>Tâm linh tôi thỏa vui,  bình an; vững đức tin, sống với Thánh Kinh.</vt:lpstr>
      <vt:lpstr>Đi theo Chúa, hầu việc luôn tín trung; dắt đưa người đến với Tin Lành.</vt:lpstr>
      <vt:lpstr>4. Thầm nguyện xin được sống với Jêsus; chết theo Ngài hạnh phước vô biên.</vt:lpstr>
      <vt:lpstr>Được cùng đi, cùng sống trong ơn lành,  Chúa chở che dưới  tay toàn năng.</vt:lpstr>
      <vt:lpstr>Tâm linh tôi thỏa vui,  bình an; vững đức tin, sống với Thánh Kinh.</vt:lpstr>
      <vt:lpstr>Đi theo Chúa, hầu việc luôn tín trung; dắt đưa người đến với Tin Lành.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2018-11-13T07:46:21Z</dcterms:modified>
</cp:coreProperties>
</file>