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753</a:t>
            </a:r>
            <a:br/>
            <a:r>
              <a:t>CHÚA SẮP ĐẶT ĐỜI TÔI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	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dẫn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từng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,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cô</a:t>
            </a:r>
            <a:r>
              <a:rPr dirty="0"/>
              <a:t> </a:t>
            </a:r>
            <a:r>
              <a:rPr dirty="0" err="1"/>
              <a:t>đơn</a:t>
            </a:r>
            <a:r>
              <a:rPr dirty="0"/>
              <a:t>, </a:t>
            </a:r>
            <a:r>
              <a:rPr dirty="0" err="1"/>
              <a:t>hiểm</a:t>
            </a:r>
            <a:r>
              <a:rPr dirty="0"/>
              <a:t> </a:t>
            </a:r>
            <a:r>
              <a:rPr dirty="0" err="1"/>
              <a:t>nguy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Hành trình tôi bước có Cha dìu dắt, đưa tôi tới ngày hiển vinh.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ngợi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lo </a:t>
            </a:r>
            <a:r>
              <a:rPr dirty="0" err="1">
                <a:solidFill>
                  <a:srgbClr val="FFFF00"/>
                </a:solidFill>
              </a:rPr>
              <a:t>toan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vấn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trọn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giờ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chúc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suốt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	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dài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 </a:t>
            </a:r>
            <a:r>
              <a:rPr dirty="0" err="1"/>
              <a:t>chờ</a:t>
            </a:r>
            <a:r>
              <a:rPr dirty="0"/>
              <a:t> </a:t>
            </a:r>
            <a:r>
              <a:rPr dirty="0" err="1"/>
              <a:t>đón</a:t>
            </a:r>
            <a:r>
              <a:rPr dirty="0"/>
              <a:t>,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rày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nầy</a:t>
            </a:r>
            <a:r>
              <a:rPr dirty="0"/>
              <a:t> sung </a:t>
            </a:r>
            <a:r>
              <a:rPr dirty="0" err="1"/>
              <a:t>sướng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Cha </a:t>
            </a:r>
            <a:r>
              <a:rPr dirty="0" err="1"/>
              <a:t>từng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,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nhờ</a:t>
            </a:r>
            <a:r>
              <a:rPr dirty="0"/>
              <a:t> Cha </a:t>
            </a:r>
            <a:r>
              <a:rPr dirty="0" err="1"/>
              <a:t>sắp</a:t>
            </a:r>
            <a:r>
              <a:rPr dirty="0"/>
              <a:t> </a:t>
            </a:r>
            <a:r>
              <a:rPr dirty="0" err="1"/>
              <a:t>đặt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ngợi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dù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toan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vấn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trọn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giờ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chúc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suốt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	Dù trần gian tối tăm hay lừa dối, đường đời đôi lúc lẻ loi.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Tôi</a:t>
            </a:r>
            <a:r>
              <a:rPr dirty="0"/>
              <a:t> tin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lo </a:t>
            </a:r>
            <a:r>
              <a:rPr dirty="0" err="1"/>
              <a:t>cho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,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dìu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ngợi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lo </a:t>
            </a:r>
            <a:r>
              <a:rPr dirty="0" err="1">
                <a:solidFill>
                  <a:srgbClr val="FFFF00"/>
                </a:solidFill>
              </a:rPr>
              <a:t>toan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vấn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trọn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giờ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chúc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suốt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	</a:t>
            </a:r>
            <a:r>
              <a:rPr dirty="0" err="1"/>
              <a:t>Tương</a:t>
            </a:r>
            <a:r>
              <a:rPr dirty="0"/>
              <a:t> </a:t>
            </a:r>
            <a:r>
              <a:rPr dirty="0" err="1"/>
              <a:t>lai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hơn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chờ</a:t>
            </a:r>
            <a:r>
              <a:rPr dirty="0"/>
              <a:t> </a:t>
            </a:r>
            <a:r>
              <a:rPr dirty="0" err="1"/>
              <a:t>đón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mịt</a:t>
            </a:r>
            <a:r>
              <a:rPr dirty="0"/>
              <a:t> </a:t>
            </a:r>
            <a:r>
              <a:rPr dirty="0" err="1"/>
              <a:t>mờ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tan.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Buồn phiền cay đắng nay không còn đâu, nhờ Cha vẫn hằng giúp tôi.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ngợi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dù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lo </a:t>
            </a:r>
            <a:r>
              <a:rPr dirty="0" err="1">
                <a:solidFill>
                  <a:srgbClr val="FFFF00"/>
                </a:solidFill>
              </a:rPr>
              <a:t>toan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vấn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trọn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giờ</a:t>
            </a:r>
            <a:r>
              <a:rPr dirty="0">
                <a:solidFill>
                  <a:srgbClr val="FFFF00"/>
                </a:solidFill>
              </a:rPr>
              <a:t>; </a:t>
            </a:r>
            <a:r>
              <a:rPr dirty="0" err="1">
                <a:solidFill>
                  <a:srgbClr val="FFFF00"/>
                </a:solidFill>
              </a:rPr>
              <a:t>chúc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suốt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</TotalTime>
  <Words>146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Thánh Ca 753 CHÚA SẮP ĐẶT ĐỜI TÔI </vt:lpstr>
      <vt:lpstr>1. Dù trần gian tối tăm hay lừa dối, đường đời đôi lúc lẻ loi.</vt:lpstr>
      <vt:lpstr>Tôi tin có Chúa lo cho  đời tôi, đưa tay dắt dìu bước đi.</vt:lpstr>
      <vt:lpstr>Tôi ca ngợi Jêsus dù  khó khăn nào, có Chúa  lo toan không còn  vương vấn.</vt:lpstr>
      <vt:lpstr>Tâm tư nầy xin dâng trọn Chúa bây giờ; chúc tán danh Cha suốt đời!</vt:lpstr>
      <vt:lpstr>2. Tương lai tươi sáng hơn đang chờ đón,  mịt mờ tăm tối sẽ tan.</vt:lpstr>
      <vt:lpstr>Buồn phiền cay đắng nay không còn đâu, nhờ Cha vẫn hằng giúp tôi.</vt:lpstr>
      <vt:lpstr>Tôi ca ngợi Jêsus dù  khó khăn nào, có Chúa  lo toan không còn  vương vấn.</vt:lpstr>
      <vt:lpstr>Tâm tư nầy xin dâng trọn Chúa bây giờ; chúc tán danh Cha suốt đời!</vt:lpstr>
      <vt:lpstr>3. Ngài hằng dẫn dắt tôi đi từng bước, dù đường  cô đơn, hiểm nguy.</vt:lpstr>
      <vt:lpstr>Hành trình tôi bước có Cha dìu dắt, đưa tôi tới ngày hiển vinh.</vt:lpstr>
      <vt:lpstr>Tôi ca ngợi Jêsus dù  khó khăn nào, có Chúa  lo toan không còn  vương vấn.</vt:lpstr>
      <vt:lpstr>Tâm tư nầy xin dâng trọn Chúa bây giờ; chúc tán danh Cha suốt đời!</vt:lpstr>
      <vt:lpstr>4. Ngày dài tươi sáng  vinh quang chờ đón,  từ rày xa bóng tối tăm.</vt:lpstr>
      <vt:lpstr>Lòng nầy sung sướng theo Cha từng bước,  nhờ Cha sắp đặt bước đi.</vt:lpstr>
      <vt:lpstr>Tôi ca ngợi Jêsus dù  khó khăn nào, có Chúa  lo toan không còn  vương vấn.</vt:lpstr>
      <vt:lpstr>Tâm tư nầy xin dâng trọn Chúa bây giờ; chúc tán danh Cha suốt đời!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2018-11-13T07:47:52Z</dcterms:modified>
</cp:coreProperties>
</file>