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Thánh</a:t>
            </a:r>
            <a:r>
              <a:rPr lang="vi-VN" dirty="0"/>
              <a:t> Ca 754</a:t>
            </a:r>
            <a:br>
              <a:rPr lang="vi-VN" dirty="0"/>
            </a:br>
            <a:r>
              <a:rPr lang="vi-VN" dirty="0"/>
              <a:t>CẦU XIN CHÚA </a:t>
            </a:r>
            <a:br>
              <a:rPr lang="en-US" dirty="0"/>
            </a:br>
            <a:r>
              <a:rPr lang="vi-VN" dirty="0"/>
              <a:t>ÐƯA LỐI TÔI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Bài</a:t>
            </a:r>
            <a:r>
              <a:rPr dirty="0"/>
              <a:t> ca </a:t>
            </a:r>
            <a:r>
              <a:rPr dirty="0" err="1"/>
              <a:t>khen</a:t>
            </a:r>
            <a:r>
              <a:rPr dirty="0"/>
              <a:t> </a:t>
            </a:r>
            <a:r>
              <a:rPr dirty="0" err="1"/>
              <a:t>ngợi</a:t>
            </a:r>
            <a:r>
              <a:rPr dirty="0"/>
              <a:t>, </a:t>
            </a:r>
            <a:r>
              <a:rPr dirty="0" err="1"/>
              <a:t>bài</a:t>
            </a:r>
            <a:r>
              <a:rPr dirty="0"/>
              <a:t> ca </a:t>
            </a:r>
            <a:r>
              <a:rPr dirty="0" err="1"/>
              <a:t>khen</a:t>
            </a:r>
            <a:r>
              <a:rPr dirty="0"/>
              <a:t> </a:t>
            </a:r>
            <a:r>
              <a:rPr dirty="0" err="1"/>
              <a:t>ngợi</a:t>
            </a:r>
            <a:r>
              <a:rPr dirty="0"/>
              <a:t>,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hoan</a:t>
            </a:r>
            <a:r>
              <a:rPr dirty="0"/>
              <a:t> ca</a:t>
            </a:r>
            <a:br>
              <a:rPr lang="en-US" dirty="0"/>
            </a:br>
            <a:r>
              <a:rPr dirty="0" err="1"/>
              <a:t>tôn</a:t>
            </a:r>
            <a:r>
              <a:rPr dirty="0"/>
              <a:t> </a:t>
            </a: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danh</a:t>
            </a:r>
            <a:r>
              <a:rPr dirty="0"/>
              <a:t> Cha,</a:t>
            </a:r>
            <a:br>
              <a:rPr lang="en-US" dirty="0"/>
            </a:br>
            <a:r>
              <a:rPr dirty="0" err="1"/>
              <a:t>Tôi</a:t>
            </a:r>
            <a:r>
              <a:rPr dirty="0"/>
              <a:t> ca </a:t>
            </a:r>
            <a:r>
              <a:rPr dirty="0" err="1"/>
              <a:t>ngợi</a:t>
            </a:r>
            <a:r>
              <a:rPr dirty="0"/>
              <a:t> </a:t>
            </a:r>
            <a:r>
              <a:rPr dirty="0" err="1"/>
              <a:t>chúc</a:t>
            </a:r>
            <a:r>
              <a:rPr dirty="0"/>
              <a:t> </a:t>
            </a:r>
            <a:r>
              <a:rPr dirty="0" err="1"/>
              <a:t>tôn</a:t>
            </a:r>
            <a:r>
              <a:t> </a:t>
            </a:r>
            <a:br>
              <a:rPr lang="en-US"/>
            </a:br>
            <a:r>
              <a:t>Ngài</a:t>
            </a:r>
            <a:r>
              <a:rPr dirty="0"/>
              <a:t> </a:t>
            </a:r>
            <a:r>
              <a:rPr dirty="0" err="1"/>
              <a:t>luôn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Cầu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lối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suốt</a:t>
            </a:r>
            <a:r>
              <a:rPr dirty="0"/>
              <a:t> </a:t>
            </a:r>
            <a:r>
              <a:rPr dirty="0" err="1"/>
              <a:t>chặng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lữ</a:t>
            </a:r>
            <a:r>
              <a:rPr dirty="0"/>
              <a:t> </a:t>
            </a:r>
            <a:r>
              <a:rPr dirty="0" err="1"/>
              <a:t>thứ</a:t>
            </a:r>
            <a:r>
              <a:rPr dirty="0"/>
              <a:t> </a:t>
            </a:r>
            <a:r>
              <a:rPr dirty="0" err="1"/>
              <a:t>cô</a:t>
            </a:r>
            <a:r>
              <a:rPr dirty="0"/>
              <a:t> </a:t>
            </a:r>
            <a:r>
              <a:rPr dirty="0" err="1"/>
              <a:t>quạnh</a:t>
            </a:r>
            <a:r>
              <a:rPr dirty="0"/>
              <a:t>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Lòng run sợ nhưng tin nơi sức thiêng.Xin nắm chắc tôi trong tình yêu.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đầy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quyền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đầy</a:t>
            </a:r>
            <a:r>
              <a:rPr dirty="0"/>
              <a:t> </a:t>
            </a:r>
            <a:r>
              <a:rPr dirty="0" err="1"/>
              <a:t>năng</a:t>
            </a:r>
            <a:r>
              <a:rPr dirty="0"/>
              <a:t> </a:t>
            </a:r>
            <a:r>
              <a:rPr dirty="0" err="1"/>
              <a:t>quyền</a:t>
            </a:r>
            <a:r>
              <a:rPr dirty="0"/>
              <a:t>.</a:t>
            </a:r>
            <a:br>
              <a:rPr lang="en-US" dirty="0"/>
            </a:br>
            <a:r>
              <a:rPr dirty="0" err="1"/>
              <a:t>Nuôi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br>
              <a:rPr lang="en-US" dirty="0"/>
            </a:br>
            <a:r>
              <a:rPr dirty="0"/>
              <a:t>no </a:t>
            </a:r>
            <a:r>
              <a:rPr dirty="0" err="1"/>
              <a:t>nê</a:t>
            </a:r>
            <a:r>
              <a:rPr dirty="0"/>
              <a:t>, </a:t>
            </a:r>
            <a:r>
              <a:rPr dirty="0" err="1"/>
              <a:t>nuôi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mãi</a:t>
            </a:r>
            <a:r>
              <a:rPr dirty="0"/>
              <a:t> </a:t>
            </a:r>
            <a:r>
              <a:rPr dirty="0" err="1"/>
              <a:t>dư</a:t>
            </a:r>
            <a:r>
              <a:rPr dirty="0"/>
              <a:t> </a:t>
            </a:r>
            <a:r>
              <a:rPr dirty="0" err="1"/>
              <a:t>dật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Cầu xin dòng pha lê khơi chảy tuôn, nước từ trời chữa muôn bệnh tình.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Dìu</a:t>
            </a:r>
            <a:r>
              <a:rPr dirty="0"/>
              <a:t> </a:t>
            </a:r>
            <a:r>
              <a:rPr dirty="0" err="1"/>
              <a:t>trọn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quanh</a:t>
            </a:r>
            <a:r>
              <a:rPr dirty="0"/>
              <a:t> co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đám</a:t>
            </a:r>
            <a:r>
              <a:rPr dirty="0"/>
              <a:t> </a:t>
            </a:r>
            <a:r>
              <a:rPr dirty="0" err="1"/>
              <a:t>mây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ánh</a:t>
            </a:r>
            <a:r>
              <a:rPr dirty="0"/>
              <a:t> </a:t>
            </a:r>
            <a:r>
              <a:rPr dirty="0" err="1"/>
              <a:t>lửa</a:t>
            </a:r>
            <a:r>
              <a:rPr dirty="0"/>
              <a:t> </a:t>
            </a:r>
            <a:r>
              <a:rPr dirty="0" err="1"/>
              <a:t>cháy</a:t>
            </a:r>
            <a:r>
              <a:rPr dirty="0"/>
              <a:t> </a:t>
            </a:r>
            <a:r>
              <a:rPr dirty="0" err="1"/>
              <a:t>soi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Hùng</a:t>
            </a:r>
            <a:r>
              <a:rPr dirty="0"/>
              <a:t> </a:t>
            </a:r>
            <a:r>
              <a:rPr dirty="0" err="1"/>
              <a:t>mạnh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, </a:t>
            </a:r>
            <a:r>
              <a:rPr dirty="0" err="1"/>
              <a:t>Hùng</a:t>
            </a:r>
            <a:r>
              <a:rPr dirty="0"/>
              <a:t> </a:t>
            </a:r>
            <a:r>
              <a:rPr dirty="0" err="1"/>
              <a:t>mạnh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,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nâng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vô</a:t>
            </a:r>
            <a:r>
              <a:rPr dirty="0"/>
              <a:t> song,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nguồn</a:t>
            </a:r>
            <a:r>
              <a:rPr dirty="0"/>
              <a:t> </a:t>
            </a:r>
            <a:r>
              <a:rPr dirty="0" err="1"/>
              <a:t>sức</a:t>
            </a:r>
            <a:r>
              <a:rPr dirty="0"/>
              <a:t> </a:t>
            </a:r>
            <a:r>
              <a:rPr dirty="0" err="1"/>
              <a:t>lực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Hồi chân lần đi trong nơi khó nguy, Chúa cho lòng bối rối an bình;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Thù</a:t>
            </a:r>
            <a:r>
              <a:rPr dirty="0"/>
              <a:t> </a:t>
            </a:r>
            <a:r>
              <a:rPr dirty="0" err="1"/>
              <a:t>địch</a:t>
            </a:r>
            <a:r>
              <a:rPr dirty="0"/>
              <a:t> </a:t>
            </a:r>
            <a:r>
              <a:rPr dirty="0" err="1"/>
              <a:t>càng</a:t>
            </a:r>
            <a:r>
              <a:rPr dirty="0"/>
              <a:t> </a:t>
            </a:r>
            <a:r>
              <a:rPr dirty="0" err="1"/>
              <a:t>ngăm</a:t>
            </a:r>
            <a:r>
              <a:rPr dirty="0"/>
              <a:t> </a:t>
            </a:r>
            <a:r>
              <a:rPr dirty="0" err="1"/>
              <a:t>đe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đêm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dẫn</a:t>
            </a:r>
            <a:r>
              <a:rPr dirty="0"/>
              <a:t> </a:t>
            </a:r>
            <a:r>
              <a:rPr dirty="0" err="1"/>
              <a:t>lối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nhà</a:t>
            </a:r>
            <a:r>
              <a:rPr dirty="0"/>
              <a:t> Cha.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</TotalTime>
  <Words>120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Presentation1</vt:lpstr>
      <vt:lpstr>Thánh Ca 754 CẦU XIN CHÚA  ÐƯA LỐI TÔI</vt:lpstr>
      <vt:lpstr>1. Cầu xin Ngài đưa tôi theo lối đi,  suốt chặng đường lữ thứ cô quạnh;</vt:lpstr>
      <vt:lpstr>Lòng run sợ nhưng tin nơi sức thiêng.Xin nắm chắc tôi trong tình yêu.</vt:lpstr>
      <vt:lpstr>Lời đầy linh quyền,  lời đầy năng quyền. Nuôi tâm tôi luôn luôn  no nê, nuôi linh hồn mãi dư dật luôn.</vt:lpstr>
      <vt:lpstr>2. Cầu xin dòng pha lê khơi chảy tuôn, nước từ trời chữa muôn bệnh tình.</vt:lpstr>
      <vt:lpstr>Dìu trọn đường quanh co theo đám mây,  theo ánh lửa cháy soi đường đi.</vt:lpstr>
      <vt:lpstr>Hùng mạnh trong Ngài, Hùng mạnh trong Ngài, che nâng tôi trong tay  vô song, Chúa là  nguồn sức lực đời tôi.</vt:lpstr>
      <vt:lpstr>3. Hồi chân lần đi trong nơi khó nguy, Chúa cho lòng bối rối an bình;</vt:lpstr>
      <vt:lpstr>Thù địch càng ngăm đe trong bóng đêm,  xin dẫn lối tôi về nhà Cha.</vt:lpstr>
      <vt:lpstr>Bài ca khen ngợi, bài ca khen ngợi, tôi hoan ca tôn vinh danh Cha, Tôi ca ngợi chúc tôn  Ngài luôn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2018-11-13T07:49:26Z</dcterms:modified>
</cp:coreProperties>
</file>