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755</a:t>
            </a:r>
            <a:br>
              <a:rPr lang="en-US"/>
            </a:br>
            <a:r>
              <a:rPr lang="en-US"/>
              <a:t>CHÚA ÔI, XIN NGHE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,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br>
              <a:rPr lang="en-US" dirty="0"/>
            </a:br>
            <a:r>
              <a:rPr dirty="0"/>
              <a:t>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,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rất</a:t>
            </a:r>
            <a:r>
              <a:rPr dirty="0"/>
              <a:t> </a:t>
            </a:r>
            <a:r>
              <a:rPr dirty="0" err="1"/>
              <a:t>đáng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Con </a:t>
            </a:r>
            <a:r>
              <a:rPr dirty="0" err="1"/>
              <a:t>Thánh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đoái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ô,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gìn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Cha </a:t>
            </a:r>
            <a:r>
              <a:rPr dirty="0" err="1"/>
              <a:t>luôn</a:t>
            </a:r>
            <a:r>
              <a:rPr dirty="0"/>
              <a:t> ban Linh </a:t>
            </a:r>
            <a:r>
              <a:rPr dirty="0" err="1"/>
              <a:t>Ngài</a:t>
            </a:r>
            <a:r>
              <a:rPr dirty="0"/>
              <a:t>  ở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đoái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Cứu Chúa chí ái vẫn luôn luôn gần bên tôi, Chúa chí thánh giữ tôi bình an luôn bên Chúa.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Quăng</a:t>
            </a:r>
            <a:r>
              <a:rPr dirty="0"/>
              <a:t> ra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bao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hãi</a:t>
            </a:r>
            <a:r>
              <a:rPr dirty="0"/>
              <a:t> </a:t>
            </a:r>
            <a:r>
              <a:rPr dirty="0" err="1"/>
              <a:t>lẫn</a:t>
            </a:r>
            <a:r>
              <a:rPr dirty="0"/>
              <a:t> </a:t>
            </a:r>
            <a:r>
              <a:rPr dirty="0" err="1"/>
              <a:t>khiếp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,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về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đoái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124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755 CHÚA ÔI, XIN NGHE TÔI </vt:lpstr>
      <vt:lpstr>1. Cứu Chúa chí ái dắt tôi xa rời tội ô,  Chúa chí thánh hỡi xin  gìn tôi luôn bên Chúa.</vt:lpstr>
      <vt:lpstr>Xin Cha luôn ban Linh Ngài  ở với chúng tôi,  dìu tôi trong chốn  dương gian đi về nhà Cha.</vt:lpstr>
      <vt:lpstr>Ôi Chúa, xin Ngài vui  đoái nghe lời tôi.  Hỡi Chúa xin đừng xa tôi.</vt:lpstr>
      <vt:lpstr>Ôi Chúa, xin gìn tôi suốt trên trần thế khiến tôi  hát khen Ngài.</vt:lpstr>
      <vt:lpstr>2. Cứu Chúa chí ái vẫn luôn luôn gần bên tôi, Chúa chí thánh giữ tôi bình an luôn bên Chúa.</vt:lpstr>
      <vt:lpstr>Quăng ra xa tôi bao sợ hãi lẫn khiếp kinh, kìa tay  yêu dấu dắt tôi đi về  nhà Cha.</vt:lpstr>
      <vt:lpstr>Ôi Chúa, xin Ngài vui  đoái nghe lời tôi.  Hỡi Chúa xin đừng xa tôi.</vt:lpstr>
      <vt:lpstr>Ôi Chúa, xin gìn tôi suốt trên trần thế khiến tôi  hát khen Ngài.</vt:lpstr>
      <vt:lpstr>3. Chúa chí thánh hỡi,  tôi tôn vinh Ngài không thôi, lớn tiếng chúc tán  ca ngợi Jêsus nhân ái.</vt:lpstr>
      <vt:lpstr>Ha-lê-lu-gia, danh Ngài  rất đáng chúc tôn,  nhờ danh Con Thánh  dắt tôi đi về nhà Cha.</vt:lpstr>
      <vt:lpstr>Ôi Chúa, xin Ngài vui  đoái nghe lời tôi.  Hỡi Chúa xin đừng xa tôi.</vt:lpstr>
      <vt:lpstr>Ôi Chúa, xin gìn tôi suốt trên trần thế khiến tôi  hát khen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2018-11-13T07:51:10Z</dcterms:modified>
</cp:coreProperties>
</file>