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756</a:t>
            </a:r>
            <a:br>
              <a:rPr lang="en-US"/>
            </a:br>
            <a:r>
              <a:rPr lang="en-US"/>
              <a:t>LẼ SỐNG CHO ĐỜI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giăng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đức</a:t>
            </a:r>
            <a:r>
              <a:rPr dirty="0"/>
              <a:t> tin,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Jê</a:t>
            </a:r>
            <a:r>
              <a:rPr dirty="0"/>
              <a:t> sus </a:t>
            </a:r>
            <a:br>
              <a:rPr lang="en-US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Đời đôi khi gian nan khó khăn, và giông tố như đang phủ vây, đi với Chúa tôi không sợ lo.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Lòng hân hoan reo vui hát ca, tràn ngập trong tâm tư thái an khi có Chúa đi bên cạnh tôi.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cay, </a:t>
            </a:r>
            <a:r>
              <a:rPr dirty="0" err="1"/>
              <a:t>hoặc</a:t>
            </a:r>
            <a:r>
              <a:rPr dirty="0"/>
              <a:t> bao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/>
              <a:t>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lôi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bê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,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triền</a:t>
            </a:r>
            <a:r>
              <a:rPr dirty="0"/>
              <a:t> </a:t>
            </a:r>
            <a:r>
              <a:rPr dirty="0" err="1"/>
              <a:t>miên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Cha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173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756 LẼ SỐNG CHO ĐỜI</vt:lpstr>
      <vt:lpstr>1. Lòng hân hoan reo vui hát ca, tràn ngập trong tâm tư thái an khi có Chúa đi bên cạnh tôi.</vt:lpstr>
      <vt:lpstr>Đời đôi khi gian nguy đắng cay, hoặc bao cơn phong ba cuốn trôi,  có Chúa luôn giúp cho  an bình.</vt:lpstr>
      <vt:lpstr>Do ơn phước Chúa  gìn giữ tôi, Ngài dìu bước vui trên trần gian.</vt:lpstr>
      <vt:lpstr>Đời chợt sáng tối tăm dần tan mờ, lúc Chúa ban lẽ sống cho đời!</vt:lpstr>
      <vt:lpstr>2. Trần gian xa hoa lôi cuốn tôi vào cuộc sống  bê tha tối tăm, xa cách Chúa đau thương  triền miên.</vt:lpstr>
      <vt:lpstr>Quỳ bên Cha xin ơn  xót thương, nhờ Ngài ban thêm lên sức thiêng giúp đỡ tôi biết vâng theo Ngài.</vt:lpstr>
      <vt:lpstr>Do ơn phước Chúa  gìn giữ tôi, Ngài dìu bước vui trên trần gian.</vt:lpstr>
      <vt:lpstr>Đời chợt sáng tối tăm  dần tan mờ, lúc Chúa  ban lẽ sống cho đời!</vt:lpstr>
      <vt:lpstr>3. Mờ mịt giăng chung quanh lối đi, màn đêm đang buông rơi đó đây như ngăn lối tôi  đi đường ngay.</vt:lpstr>
      <vt:lpstr>Lòng bình an đi trong  đức tin, nhờ Jê sus  luôn luôn dắt đưa suốt lối đi chở che cho mình.</vt:lpstr>
      <vt:lpstr>Do ơn phước Chúa  gìn giữ tôi, Ngài dìu bước vui trên trần gian.</vt:lpstr>
      <vt:lpstr>Đời chợt sáng tối tăm  dần tan mờ, lúc Chúa  ban lẽ sống cho đời!</vt:lpstr>
      <vt:lpstr>4. Đời đôi khi gian nan khó khăn, và giông tố như đang phủ vây, đi với Chúa tôi không sợ lo.</vt:lpstr>
      <vt:lpstr>Trọn đời tôi tôn vinh Chúa thôi, và từ nay tôi  luôn sống vui dưới cánh tay Chúa cho an bình.</vt:lpstr>
      <vt:lpstr>Do ơn phước Chúa  gìn giữ tôi, Ngài dìu bước vui trên trần gian.</vt:lpstr>
      <vt:lpstr>Đời chợt sáng tối tăm  dần tan mờ, lúc Chúa ban lẽ sống cho đời!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2018-11-13T07:53:22Z</dcterms:modified>
</cp:coreProperties>
</file>