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754</a:t>
            </a:r>
            <a:br>
              <a:rPr lang="vi-VN"/>
            </a:br>
            <a:r>
              <a:rPr lang="vi-VN"/>
              <a:t>TRÊN ĐƯỜNG ĐỜI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tan </a:t>
            </a:r>
            <a:r>
              <a:rPr dirty="0" err="1"/>
              <a:t>rồi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gìn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qua </a:t>
            </a:r>
            <a:br>
              <a:rPr lang="en-US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âu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qua non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hay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sương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Có những năm dài một mình bước như không còn tương lai. Thất vọng đắng cay đã theo tôi từng phút giây.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tin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phai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Giã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đắng</a:t>
            </a:r>
            <a:r>
              <a:rPr dirty="0"/>
              <a:t> cay,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âu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qua non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hay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sương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149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754 TRÊN ĐƯỜNG ĐỜI</vt:lpstr>
      <vt:lpstr>1. Những bước trong đời, hằng ngày có Jêsus gần bên tôi, dắt dìu khắp nơi, Chúa ban tâm hồn  thỏa vui.</vt:lpstr>
      <vt:lpstr>Bóng tối tan rồi,  Ngài thường biến đêm nên ngày đẹp tươi.  Chúa gìn giữ tôi qua  mọi lối đi trong đời.</vt:lpstr>
      <vt:lpstr>Tôi không lo âu, dù lối đi dài gió cuốn mau. Khi qua non cao, hay khi vượt thung lũng sâu.</vt:lpstr>
      <vt:lpstr>Vẫn thấy an lòng, vì nhận biết Jêsus cùng đi chung. Hết hồi gió sương,  theo Ngài đến nơi  thiên đường.</vt:lpstr>
      <vt:lpstr>2. Có những năm dài một mình bước như không còn tương lai. Thất vọng đắng cay đã theo tôi từng phút giây.</vt:lpstr>
      <vt:lpstr>Lúc đến tin Ngài,  một ngày nhớ ghi  muôn đời không phai.  Giã từ đắng cay, vui mừng bước đi bên Ngài.</vt:lpstr>
      <vt:lpstr>Tôi không lo âu, dù lối đi dài gió cuốn mau. Khi qua non cao, hay khi vượt thung lũng sâu.</vt:lpstr>
      <vt:lpstr>Vẫn thấy an lòng, vì nhận biết Jêsus cùng đi chung. Hết hồi gió sương,  theo Ngài đến nơi  thiên đường.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2018-11-13T07:55:12Z</dcterms:modified>
</cp:coreProperties>
</file>