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758</a:t>
            </a:r>
            <a:br>
              <a:rPr lang="vi-VN"/>
            </a:br>
            <a:r>
              <a:rPr lang="vi-VN"/>
              <a:t>ĐƯỜNG LỐI CHÚA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Chúa</a:t>
            </a:r>
            <a:r>
              <a:rPr dirty="0"/>
              <a:t> </a:t>
            </a: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tỏ</a:t>
            </a:r>
            <a:r>
              <a:rPr dirty="0"/>
              <a:t> </a:t>
            </a:r>
            <a:r>
              <a:rPr dirty="0" err="1"/>
              <a:t>tường</a:t>
            </a:r>
            <a:r>
              <a:rPr dirty="0"/>
              <a:t>. Bao </a:t>
            </a:r>
            <a:r>
              <a:rPr dirty="0" err="1"/>
              <a:t>cuồng</a:t>
            </a:r>
            <a:r>
              <a:rPr dirty="0"/>
              <a:t> </a:t>
            </a:r>
            <a:r>
              <a:rPr dirty="0" err="1"/>
              <a:t>phong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thử</a:t>
            </a:r>
            <a:r>
              <a:rPr dirty="0"/>
              <a:t> </a:t>
            </a:r>
            <a:r>
              <a:rPr dirty="0" err="1"/>
              <a:t>thách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vây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Vốn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bao </a:t>
            </a:r>
            <a:r>
              <a:rPr dirty="0" err="1"/>
              <a:t>lỗi</a:t>
            </a:r>
            <a:r>
              <a:rPr dirty="0"/>
              <a:t> </a:t>
            </a:r>
            <a:r>
              <a:rPr dirty="0" err="1"/>
              <a:t>lầm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tẩy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sạch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đức</a:t>
            </a:r>
            <a:r>
              <a:rPr dirty="0"/>
              <a:t> tin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nương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Jêsus hằng đưa dắt tôi vào đường lối chánh minh Ngài. Quyết vững tin Ngài chẳng thôi, bước đi luôn theo Ngài.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13</TotalTime>
  <Words>57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Presentation1</vt:lpstr>
      <vt:lpstr>Thánh Ca 758 ĐƯỜNG LỐI CHÚA</vt:lpstr>
      <vt:lpstr>Chúa hằng đưa dắt lối tôi, tôi nào biết tỏ tường. Bao cuồng phong  thử thách kia đang  vây quanh bên tôi.</vt:lpstr>
      <vt:lpstr>Vốn biết tôi bao lỗi lầm, Chúa tẩy tôi sạch tâm.  Với đức tin tôi nương Ngài, Jêsus Cứu Chúa tôi.</vt:lpstr>
      <vt:lpstr>Jêsus hằng đưa dắt tôi vào đường lối chánh minh Ngài. Quyết vững tin Ngài chẳng thôi, bước đi luôn theo Ngài.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2018-11-13T07:57:40Z</dcterms:modified>
</cp:coreProperties>
</file>