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74" r:id="rId15"/>
    <p:sldId id="267" r:id="rId16"/>
    <p:sldId id="268" r:id="rId17"/>
    <p:sldId id="269" r:id="rId18"/>
    <p:sldId id="270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Thánh</a:t>
            </a:r>
            <a:r>
              <a:rPr lang="vi-VN" dirty="0"/>
              <a:t> Ca 759</a:t>
            </a:r>
            <a:br>
              <a:rPr lang="vi-VN" dirty="0"/>
            </a:br>
            <a:r>
              <a:rPr lang="vi-VN" dirty="0"/>
              <a:t>ĐƯỜNG VỀ </a:t>
            </a:r>
            <a:br>
              <a:rPr lang="en-US" dirty="0"/>
            </a:br>
            <a:r>
              <a:rPr lang="vi-VN" dirty="0"/>
              <a:t>AN KHƯƠNG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Quên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héo</a:t>
            </a:r>
            <a:r>
              <a:rPr dirty="0"/>
              <a:t> </a:t>
            </a:r>
            <a:r>
              <a:rPr dirty="0" err="1"/>
              <a:t>ùa</a:t>
            </a:r>
            <a:r>
              <a:rPr dirty="0"/>
              <a:t>, </a:t>
            </a:r>
            <a:r>
              <a:rPr dirty="0" err="1"/>
              <a:t>cách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. </a:t>
            </a:r>
            <a:br>
              <a:rPr lang="en-US" dirty="0"/>
            </a:br>
            <a:r>
              <a:rPr dirty="0"/>
              <a:t>Theo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lá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nuối</a:t>
            </a:r>
            <a:r>
              <a:rPr dirty="0"/>
              <a:t> </a:t>
            </a:r>
            <a:r>
              <a:rPr dirty="0" err="1"/>
              <a:t>tiếc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Đã</a:t>
            </a:r>
            <a:r>
              <a:rPr dirty="0"/>
              <a:t> qua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phủ</a:t>
            </a:r>
            <a:r>
              <a:rPr dirty="0"/>
              <a:t> </a:t>
            </a:r>
            <a:r>
              <a:rPr dirty="0" err="1"/>
              <a:t>phàng</a:t>
            </a:r>
            <a:r>
              <a:rPr dirty="0"/>
              <a:t>. </a:t>
            </a: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rõ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khương</a:t>
            </a:r>
            <a:r>
              <a:rPr dirty="0"/>
              <a:t> 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quốc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An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vấn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, u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kết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A3A8-7430-4148-84DE-D63BB757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Quên đi </a:t>
            </a:r>
            <a:r>
              <a:rPr lang="vi-VN" dirty="0" err="1">
                <a:solidFill>
                  <a:srgbClr val="FFFF00"/>
                </a:solidFill>
              </a:rPr>
              <a:t>những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ngày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còn</a:t>
            </a:r>
            <a:r>
              <a:rPr lang="vi-VN" dirty="0">
                <a:solidFill>
                  <a:srgbClr val="FFFF00"/>
                </a:solidFill>
              </a:rPr>
              <a:t> trong </a:t>
            </a:r>
            <a:r>
              <a:rPr lang="vi-VN" dirty="0" err="1">
                <a:solidFill>
                  <a:srgbClr val="FFFF00"/>
                </a:solidFill>
              </a:rPr>
              <a:t>cõi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chết</a:t>
            </a:r>
            <a:r>
              <a:rPr lang="vi-VN" dirty="0">
                <a:solidFill>
                  <a:srgbClr val="FFFF00"/>
                </a:solidFill>
              </a:rPr>
              <a:t>, </a:t>
            </a:r>
            <a:r>
              <a:rPr lang="vi-VN" dirty="0" err="1">
                <a:solidFill>
                  <a:srgbClr val="FFFF00"/>
                </a:solidFill>
              </a:rPr>
              <a:t>Đời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đời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cùng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Chúa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vào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 khương an.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	Xin dâng tâm tình qua tiếng hát, gởi cho mây gió trao giùm.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Cho ai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chất</a:t>
            </a:r>
            <a:r>
              <a:rPr dirty="0"/>
              <a:t> </a:t>
            </a:r>
            <a:r>
              <a:rPr dirty="0" err="1"/>
              <a:t>ngất</a:t>
            </a:r>
            <a:r>
              <a:rPr dirty="0"/>
              <a:t>,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bao </a:t>
            </a:r>
            <a:r>
              <a:rPr dirty="0" err="1"/>
              <a:t>trùm</a:t>
            </a:r>
            <a:r>
              <a:rPr dirty="0"/>
              <a:t>. </a:t>
            </a:r>
            <a:br>
              <a:rPr lang="en-US" dirty="0"/>
            </a:br>
            <a:r>
              <a:rPr dirty="0"/>
              <a:t>Nghe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Giữa khi giông tố lan tràn. An tâm dẫu ngàn buồn đau chất chứa, Ngài hằng dìu bước về khương an.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quốc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An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vấn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, u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kết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Như mây trôi cùng muôn cánh gió, Thế gian mang kiếp con người.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3520-5C56-4160-9F2F-0E1F7274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Quên đi </a:t>
            </a:r>
            <a:r>
              <a:rPr lang="vi-VN" dirty="0" err="1">
                <a:solidFill>
                  <a:srgbClr val="FFFF00"/>
                </a:solidFill>
              </a:rPr>
              <a:t>những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ngày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còn</a:t>
            </a:r>
            <a:r>
              <a:rPr lang="vi-VN" dirty="0">
                <a:solidFill>
                  <a:srgbClr val="FFFF00"/>
                </a:solidFill>
              </a:rPr>
              <a:t> trong </a:t>
            </a:r>
            <a:r>
              <a:rPr lang="vi-VN" dirty="0" err="1">
                <a:solidFill>
                  <a:srgbClr val="FFFF00"/>
                </a:solidFill>
              </a:rPr>
              <a:t>cõi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chết</a:t>
            </a:r>
            <a:r>
              <a:rPr lang="vi-VN" dirty="0">
                <a:solidFill>
                  <a:srgbClr val="FFFF00"/>
                </a:solidFill>
              </a:rPr>
              <a:t>, </a:t>
            </a:r>
            <a:r>
              <a:rPr lang="vi-VN" dirty="0" err="1">
                <a:solidFill>
                  <a:srgbClr val="FFFF00"/>
                </a:solidFill>
              </a:rPr>
              <a:t>Đời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đời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cùng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Chúa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vào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 khương an.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0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khốn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, </a:t>
            </a:r>
            <a:r>
              <a:rPr dirty="0" err="1"/>
              <a:t>vắng</a:t>
            </a:r>
            <a:r>
              <a:rPr dirty="0"/>
              <a:t> </a:t>
            </a:r>
            <a:r>
              <a:rPr dirty="0" err="1"/>
              <a:t>xa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ca </a:t>
            </a:r>
            <a:r>
              <a:rPr dirty="0" err="1"/>
              <a:t>giọng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6AAF-D5AC-41F0-942B-4833BE36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Bơ vơ không </a:t>
            </a:r>
            <a:r>
              <a:rPr lang="vi-VN" dirty="0" err="1"/>
              <a:t>tìm</a:t>
            </a:r>
            <a:r>
              <a:rPr lang="vi-VN" dirty="0"/>
              <a:t> đâu nơi </a:t>
            </a:r>
            <a:r>
              <a:rPr lang="vi-VN" dirty="0" err="1"/>
              <a:t>ẩn</a:t>
            </a:r>
            <a:r>
              <a:rPr lang="vi-VN" dirty="0"/>
              <a:t> </a:t>
            </a:r>
            <a:r>
              <a:rPr lang="vi-VN" dirty="0" err="1"/>
              <a:t>náu</a:t>
            </a:r>
            <a:r>
              <a:rPr lang="vi-VN" dirty="0"/>
              <a:t>, </a:t>
            </a:r>
            <a:r>
              <a:rPr lang="vi-VN" dirty="0" err="1"/>
              <a:t>Gió</a:t>
            </a:r>
            <a:r>
              <a:rPr lang="vi-VN" dirty="0"/>
              <a:t> mưa giông </a:t>
            </a:r>
            <a:r>
              <a:rPr lang="vi-VN" dirty="0" err="1"/>
              <a:t>tố</a:t>
            </a:r>
            <a:r>
              <a:rPr lang="vi-VN" dirty="0"/>
              <a:t> kinh </a:t>
            </a:r>
            <a:r>
              <a:rPr lang="vi-VN" dirty="0" err="1"/>
              <a:t>hoàng</a:t>
            </a:r>
            <a:r>
              <a:rPr lang="vi-VN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67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quý</a:t>
            </a:r>
            <a:r>
              <a:rPr dirty="0"/>
              <a:t> </a:t>
            </a:r>
            <a:r>
              <a:rPr dirty="0" err="1"/>
              <a:t>báu</a:t>
            </a:r>
            <a:r>
              <a:rPr dirty="0"/>
              <a:t>: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khương</a:t>
            </a:r>
            <a:r>
              <a:rPr dirty="0"/>
              <a:t> 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quốc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An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vấn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, u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kết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4CE6-FA2B-448D-B5C9-6FE3E25E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Quên đi </a:t>
            </a:r>
            <a:r>
              <a:rPr lang="vi-VN" dirty="0" err="1">
                <a:solidFill>
                  <a:srgbClr val="FFFF00"/>
                </a:solidFill>
              </a:rPr>
              <a:t>những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ngày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còn</a:t>
            </a:r>
            <a:r>
              <a:rPr lang="vi-VN" dirty="0">
                <a:solidFill>
                  <a:srgbClr val="FFFF00"/>
                </a:solidFill>
              </a:rPr>
              <a:t> trong </a:t>
            </a:r>
            <a:r>
              <a:rPr lang="vi-VN" dirty="0" err="1">
                <a:solidFill>
                  <a:srgbClr val="FFFF00"/>
                </a:solidFill>
              </a:rPr>
              <a:t>cõi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chết</a:t>
            </a:r>
            <a:r>
              <a:rPr lang="vi-VN" dirty="0">
                <a:solidFill>
                  <a:srgbClr val="FFFF00"/>
                </a:solidFill>
              </a:rPr>
              <a:t>, </a:t>
            </a:r>
            <a:r>
              <a:rPr lang="vi-VN" dirty="0" err="1">
                <a:solidFill>
                  <a:srgbClr val="FFFF00"/>
                </a:solidFill>
              </a:rPr>
              <a:t>Đời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đời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cùng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Chúa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vào</a:t>
            </a:r>
            <a:r>
              <a:rPr lang="vi-VN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khương an.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5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An vui trong tình yêu Cứu Chúa, lắng nghe hạnh phúc ngập tràn.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223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Presentation1</vt:lpstr>
      <vt:lpstr>Thánh Ca 759 ĐƯỜNG VỀ  AN KHƯƠNG</vt:lpstr>
      <vt:lpstr>1. Như mây trôi cùng muôn cánh gió, Thế gian mang kiếp con người.</vt:lpstr>
      <vt:lpstr>Tôi đi giữa cuộc đời  khốn khó, vắng xa  tiếng ca giọng cười. </vt:lpstr>
      <vt:lpstr>Bơ vơ không tìm đâu nơi ẩn náu, Gió mưa giông tố kinh hoàng.</vt:lpstr>
      <vt:lpstr>Tôi nghe có lời dịu êm  quý báu: Này là đường dẫn về khương an.</vt:lpstr>
      <vt:lpstr>Trên đường về thiên quốc, đi giữa đêm hay ngày,  An vui trong tình yêu thương Cứu Chúa chẳng chi vấn vương, u hoài.</vt:lpstr>
      <vt:lpstr>Khi cuộc đời chung kết, đêm sẽ nên huy hoàng. </vt:lpstr>
      <vt:lpstr>Quên đi những ngày còn trong cõi chết, Đời đời cùng Chúa vào  khương an.</vt:lpstr>
      <vt:lpstr>2. An vui trong tình yêu Cứu Chúa, lắng nghe hạnh phúc ngập tràn.</vt:lpstr>
      <vt:lpstr>Quên đi những buồn đau héo ùa, cách xa  tháng năm kinh hoàng.  Theo nhau lá vàng rơi không nuối tiếc,</vt:lpstr>
      <vt:lpstr>Đã qua mưa gió  phủ phàng. Tương lai Chúa Jêsus luôn rõ biết, Ngài là đường dẫn về khương an.</vt:lpstr>
      <vt:lpstr>Trên đường về thiên quốc, đi giữa đêm hay ngày,  An vui trong tình yêu thương Cứu Chúa chẳng chi vấn vương, u hoài.</vt:lpstr>
      <vt:lpstr>Khi cuộc đời chung kết, đêm sẽ nên huy hoàng. </vt:lpstr>
      <vt:lpstr>Quên đi những ngày còn trong cõi chết, Đời đời cùng Chúa vào  khương an.</vt:lpstr>
      <vt:lpstr>3. Xin dâng tâm tình qua tiếng hát, gởi cho mây gió trao giùm.</vt:lpstr>
      <vt:lpstr>Cho ai vẫn sầu ưu  chất ngất, sống trong bóng đêm bao trùm.  Nghe đâu như lời Jêsus phán hứa,</vt:lpstr>
      <vt:lpstr>Giữa khi giông tố lan tràn. An tâm dẫu ngàn buồn đau chất chứa, Ngài hằng dìu bước về khương an.</vt:lpstr>
      <vt:lpstr>Trên đường về thiên quốc, đi giữa đêm hay ngày,  An vui trong tình yêu thương Cứu Chúa chẳng chi vấn vương, u hoài.</vt:lpstr>
      <vt:lpstr>Khi cuộc đời chung kết, đêm sẽ nên huy hoàng. </vt:lpstr>
      <vt:lpstr>Quên đi những ngày còn trong cõi chết, Đời đời cùng Chúa vào  khương 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2018-11-13T07:59:59Z</dcterms:modified>
</cp:coreProperties>
</file>