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Thánh</a:t>
            </a:r>
            <a:r>
              <a:rPr lang="vi-VN" dirty="0"/>
              <a:t> Ca 760</a:t>
            </a:r>
            <a:br>
              <a:rPr lang="vi-VN" dirty="0"/>
            </a:br>
            <a:r>
              <a:rPr lang="vi-VN" dirty="0"/>
              <a:t>MỖI BƯỚC TRÊN </a:t>
            </a:r>
            <a:br>
              <a:rPr lang="en-US" dirty="0"/>
            </a:br>
            <a:r>
              <a:rPr lang="vi-VN" dirty="0"/>
              <a:t>THIÊN TRÌNH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 </a:t>
            </a:r>
            <a:r>
              <a:rPr dirty="0" err="1"/>
              <a:t>Trọn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thôi</a:t>
            </a:r>
            <a:r>
              <a:rPr dirty="0"/>
              <a:t>.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,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Còn</a:t>
            </a:r>
            <a:r>
              <a:rPr dirty="0"/>
              <a:t> lo chi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mai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.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bữa</a:t>
            </a:r>
            <a:r>
              <a:rPr dirty="0"/>
              <a:t> nay.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Jêsus</a:t>
            </a:r>
            <a:r>
              <a:t>. </a:t>
            </a:r>
            <a:br>
              <a:rPr lang="en-US"/>
            </a:br>
            <a:r>
              <a:t>Trọn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43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760 MỖI BƯỚC TRÊN  THIÊN TRÌNH</vt:lpstr>
      <vt:lpstr>Tôi luôn đi cùng Jêsus. Trọn mọi bước không thôi. Hằng ngày luôn luôn sống vui, trong ơn  yêu thương Trời.</vt:lpstr>
      <vt:lpstr>Còn lo chi ngày mai lại. Nhờ Ngài sống bữa nay. Tôi luôn đi với Jêsus.  Trọn mọi bước không rời.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2018-11-13T08:00:30Z</dcterms:modified>
</cp:coreProperties>
</file>