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761</a:t>
            </a:r>
            <a:br>
              <a:rPr lang="vi-VN"/>
            </a:br>
            <a:r>
              <a:rPr lang="vi-VN"/>
              <a:t>NƠI JÊSUS</a:t>
            </a:r>
          </a:p>
        </p:txBody>
      </p:sp>
    </p:spTree>
    <p:extLst>
      <p:ext uri="{BB962C8B-B14F-4D97-AF65-F5344CB8AC3E}">
        <p14:creationId xmlns:p14="http://schemas.microsoft.com/office/powerpoint/2010/main" val="354677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	Ngồi lặng yên nơi chân Jêsus chí nhân, tôi đem đến biết bao tội mình,</a:t>
            </a:r>
          </a:p>
        </p:txBody>
      </p:sp>
    </p:spTree>
    <p:extLst>
      <p:ext uri="{BB962C8B-B14F-4D97-AF65-F5344CB8AC3E}">
        <p14:creationId xmlns:p14="http://schemas.microsoft.com/office/powerpoint/2010/main" val="119551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Nhờ Jêsus quăng xa ngàn muôn ác uế tôi, Ngài mang đến cứu ân thiên đàng.</a:t>
            </a:r>
          </a:p>
        </p:txBody>
      </p:sp>
    </p:spTree>
    <p:extLst>
      <p:ext uri="{BB962C8B-B14F-4D97-AF65-F5344CB8AC3E}">
        <p14:creationId xmlns:p14="http://schemas.microsoft.com/office/powerpoint/2010/main" val="219951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tích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hứa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ai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44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kỳ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11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	 </a:t>
            </a:r>
            <a:r>
              <a:rPr dirty="0" err="1"/>
              <a:t>Ngồi</a:t>
            </a:r>
            <a:r>
              <a:rPr dirty="0"/>
              <a:t> </a:t>
            </a:r>
            <a:r>
              <a:rPr dirty="0" err="1"/>
              <a:t>lặng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, </a:t>
            </a:r>
            <a:r>
              <a:rPr lang="en-US" dirty="0"/>
              <a:t/>
            </a:r>
            <a:br>
              <a:rPr lang="en-US" dirty="0"/>
            </a:br>
            <a:r>
              <a:rPr dirty="0" err="1"/>
              <a:t>tôi</a:t>
            </a:r>
            <a:r>
              <a:rPr dirty="0"/>
              <a:t> sung </a:t>
            </a:r>
            <a:r>
              <a:rPr dirty="0" err="1"/>
              <a:t>sướng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645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tin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nay, </a:t>
            </a:r>
            <a:r>
              <a:rPr lang="en-US" dirty="0"/>
              <a:t/>
            </a:r>
            <a:br>
              <a:rPr lang="en-US" dirty="0"/>
            </a:b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ác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dirty="0" err="1"/>
              <a:t>bôi</a:t>
            </a:r>
            <a:r>
              <a:rPr dirty="0"/>
              <a:t> </a:t>
            </a:r>
            <a:r>
              <a:rPr dirty="0" err="1"/>
              <a:t>sạch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000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tích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hứa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ai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52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kỳ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1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	</a:t>
            </a:r>
            <a:r>
              <a:rPr dirty="0" err="1"/>
              <a:t>Ngồi</a:t>
            </a:r>
            <a:r>
              <a:rPr dirty="0"/>
              <a:t> </a:t>
            </a:r>
            <a:r>
              <a:rPr dirty="0" err="1"/>
              <a:t>lặng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, </a:t>
            </a:r>
            <a:r>
              <a:rPr lang="en-US" dirty="0"/>
              <a:t/>
            </a:r>
            <a:br>
              <a:rPr lang="en-US" dirty="0"/>
            </a:br>
            <a:r>
              <a:rPr dirty="0" err="1"/>
              <a:t>nơi</a:t>
            </a:r>
            <a:r>
              <a:rPr dirty="0"/>
              <a:t> an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sướng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dirty="0" err="1"/>
              <a:t>vẹn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8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Bình minh kia soi tâm hồn tôi luôn sáng tươi, lòng tôi thấy phước ơn chan hòa.</a:t>
            </a:r>
          </a:p>
        </p:txBody>
      </p:sp>
    </p:spTree>
    <p:extLst>
      <p:ext uri="{BB962C8B-B14F-4D97-AF65-F5344CB8AC3E}">
        <p14:creationId xmlns:p14="http://schemas.microsoft.com/office/powerpoint/2010/main" val="10184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tích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hứa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ai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080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kỳ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8476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87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761 NƠI JÊSUS</vt:lpstr>
      <vt:lpstr>1.  Ngồi lặng yên nơi  chân Jêsus chí nhân,  tôi sung sướng sống trong ơn Ngài.</vt:lpstr>
      <vt:lpstr>Bình an thay trong tâm hồn tin nơi Chúa nay,  mọi gian ác Chúa  bôi sạch rồi.</vt:lpstr>
      <vt:lpstr>Đến đây nghe tôi kể  tích xưa nầy, Cứu ân  tràn đầy Ngài hứa cho  ai tìm.</vt:lpstr>
      <vt:lpstr>Bởi thế tôi luôn dâng  hiển vinh lên cho Ngài, Tình yêu Chúa đối tôi  diệu kỳ.</vt:lpstr>
      <vt:lpstr>2. Ngồi lặng yên nơi  chân Jêsus chí nhân,  nơi an nghỉ sướng vui  vẹn toàn.</vt:lpstr>
      <vt:lpstr>Bình minh kia soi tâm hồn tôi luôn sáng tươi, lòng tôi thấy phước ơn chan hòa.</vt:lpstr>
      <vt:lpstr>Đến đây nghe tôi kể  tích xưa nầy, Cứu ân  tràn đầy Ngài hứa cho  ai tìm.</vt:lpstr>
      <vt:lpstr>Bởi thế tôi luôn dâng  hiển vinh lên cho Ngài, Tình yêu Chúa đối tôi  diệu kỳ.</vt:lpstr>
      <vt:lpstr>3. Ngồi lặng yên nơi chân Jêsus chí nhân, tôi đem đến biết bao tội mình,</vt:lpstr>
      <vt:lpstr>Nhờ Jêsus quăng xa ngàn muôn ác uế tôi, Ngài mang đến cứu ân thiên đàng.</vt:lpstr>
      <vt:lpstr>Đến đây nghe tôi kể  tích xưa nầy, Cứu ân  tràn đầy Ngài hứa cho  ai tìm.</vt:lpstr>
      <vt:lpstr>Bởi thế tôi luôn dâng  hiển vinh lên cho Ngài, Tình yêu Chúa đối tôi  diệu kỳ.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N N T LOC</cp:lastModifiedBy>
  <cp:revision>4</cp:revision>
  <dcterms:created xsi:type="dcterms:W3CDTF">2018-11-02T03:28:52Z</dcterms:created>
  <dcterms:modified xsi:type="dcterms:W3CDTF">2018-11-28T07:24:33Z</dcterms:modified>
</cp:coreProperties>
</file>