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/>
              <a:t> Ca </a:t>
            </a:r>
            <a:r>
              <a:rPr lang="en-US" smtClean="0"/>
              <a:t>762</a:t>
            </a:r>
            <a:r>
              <a:rPr lang="en-US"/>
              <a:t/>
            </a:r>
            <a:br>
              <a:rPr lang="en-US"/>
            </a:br>
            <a:r>
              <a:rPr lang="en-US"/>
              <a:t>ÐI VỚI CHÚA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Tôi luôn đi cùng Jêsus. Trọn mọi bước không thôi. Hằng ngày luôn luôn sống vui, trong ơn yêu thương Trời.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Còn lo chi ngày mai lại. Nhờ Ngài sống bữa nay. Tôi luôn đi với Jêsus. Trọn mọi bước không rời.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10</TotalTime>
  <Words>53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Presentation1</vt:lpstr>
      <vt:lpstr>Thánh Ca 762 ÐI VỚI CHÚA</vt:lpstr>
      <vt:lpstr>Tôi luôn đi cùng Jêsus. Trọn mọi bước không thôi. Hằng ngày luôn luôn sống vui, trong ơn yêu thương Trời.</vt:lpstr>
      <vt:lpstr>Còn lo chi ngày mai lại. Nhờ Ngài sống bữa nay. Tôi luôn đi với Jêsus. Trọn mọi bước không rời.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An Phan</cp:lastModifiedBy>
  <cp:revision>4</cp:revision>
  <dcterms:created xsi:type="dcterms:W3CDTF">2018-11-02T03:28:52Z</dcterms:created>
  <dcterms:modified xsi:type="dcterms:W3CDTF">2018-11-08T03:10:31Z</dcterms:modified>
</cp:coreProperties>
</file>