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Thánh Ca 763</a:t>
            </a:r>
            <a:br>
              <a:rPr lang="en-GB"/>
            </a:br>
            <a:r>
              <a:rPr lang="en-GB"/>
              <a:t>AN BÌNH TRONG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Sống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bao. </a:t>
            </a:r>
            <a:br>
              <a:rPr lang="en-US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Hãy dâng đời hầu việc Jêsus khắp nơi. Dắt đưa người vào nguồn sống mới đẹp tươi.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32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763 AN BÌNH TRONG CHÚA</vt:lpstr>
      <vt:lpstr>Sống an bình nhờ nương tay Chúa phủ bao.  Thỏa vui luôn vì tình yêu Chúa ngất cao.</vt:lpstr>
      <vt:lpstr>Hãy dâng đời hầu việc Jêsus khắp nơi. Dắt đưa người vào nguồn sống mới đẹp tươi.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2018-11-20T13:18:53Z</dcterms:modified>
</cp:coreProperties>
</file>