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764</a:t>
            </a:r>
            <a:br>
              <a:rPr lang="en-US" dirty="0"/>
            </a:br>
            <a:r>
              <a:rPr lang="en-US" dirty="0"/>
              <a:t>RỪNG NÚI </a:t>
            </a:r>
            <a:br>
              <a:rPr lang="en-US" dirty="0"/>
            </a:br>
            <a:r>
              <a:rPr lang="en-US" dirty="0"/>
              <a:t>CẤT TIẾNG 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	</a:t>
            </a:r>
            <a:r>
              <a:rPr dirty="0" err="1"/>
              <a:t>Từ</a:t>
            </a:r>
            <a:r>
              <a:rPr dirty="0"/>
              <a:t> nay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thanh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chuộc</a:t>
            </a:r>
            <a:r>
              <a:rPr dirty="0"/>
              <a:t>,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hân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hạnh</a:t>
            </a:r>
            <a:r>
              <a:rPr dirty="0"/>
              <a:t> </a:t>
            </a:r>
            <a:r>
              <a:rPr dirty="0" err="1"/>
              <a:t>phúc</a:t>
            </a:r>
            <a:r>
              <a:rPr dirty="0"/>
              <a:t> </a:t>
            </a:r>
            <a:r>
              <a:rPr dirty="0" err="1"/>
              <a:t>chứa</a:t>
            </a:r>
            <a:r>
              <a:rPr dirty="0"/>
              <a:t> chan.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trào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câm</a:t>
            </a:r>
            <a:r>
              <a:rPr dirty="0"/>
              <a:t> </a:t>
            </a:r>
            <a:r>
              <a:rPr dirty="0" err="1"/>
              <a:t>nín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,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sớm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ra Tin </a:t>
            </a:r>
            <a:r>
              <a:rPr dirty="0" err="1"/>
              <a:t>Lành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cất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hoa</a:t>
            </a:r>
            <a:r>
              <a:rPr dirty="0">
                <a:solidFill>
                  <a:srgbClr val="FFFF00"/>
                </a:solidFill>
              </a:rPr>
              <a:t> lung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màu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khoe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sắc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Lượn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bao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Tin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	</a:t>
            </a:r>
            <a:r>
              <a:rPr dirty="0" err="1"/>
              <a:t>Rừng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reo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, </a:t>
            </a:r>
            <a:r>
              <a:rPr dirty="0" err="1"/>
              <a:t>đại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 </a:t>
            </a:r>
            <a:r>
              <a:rPr dirty="0" err="1"/>
              <a:t>thăm</a:t>
            </a:r>
            <a:r>
              <a:rPr dirty="0"/>
              <a:t> </a:t>
            </a:r>
            <a:r>
              <a:rPr dirty="0" err="1"/>
              <a:t>thẳm</a:t>
            </a:r>
            <a:r>
              <a:rPr dirty="0"/>
              <a:t> </a:t>
            </a:r>
            <a:r>
              <a:rPr dirty="0" err="1"/>
              <a:t>tưng</a:t>
            </a:r>
            <a:r>
              <a:rPr dirty="0"/>
              <a:t> </a:t>
            </a:r>
            <a:r>
              <a:rPr dirty="0" err="1"/>
              <a:t>bừng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non </a:t>
            </a:r>
            <a:r>
              <a:rPr dirty="0" err="1"/>
              <a:t>xanh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ngất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đồi</a:t>
            </a:r>
            <a:r>
              <a:rPr dirty="0"/>
              <a:t> </a:t>
            </a:r>
            <a:r>
              <a:rPr dirty="0" err="1"/>
              <a:t>núi</a:t>
            </a:r>
            <a:r>
              <a:rPr dirty="0"/>
              <a:t> bao la.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Lần theo khe suối xa xôi, hòa chung sông nước lớn mênh mông, cùng cất tiếng ca vui mừng.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cất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hoa</a:t>
            </a:r>
            <a:r>
              <a:rPr dirty="0">
                <a:solidFill>
                  <a:srgbClr val="FFFF00"/>
                </a:solidFill>
              </a:rPr>
              <a:t> lung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màu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khoe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sắc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Lượn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bao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Tin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	Bình an sẽ đến với người thật tin ánh sáng Tin Lành, quyền năng trên cao ban phát cho người có đức tin.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,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chung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cảnh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,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reo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cất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hoa</a:t>
            </a:r>
            <a:r>
              <a:rPr dirty="0">
                <a:solidFill>
                  <a:srgbClr val="FFFF00"/>
                </a:solidFill>
              </a:rPr>
              <a:t> lung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màu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khoe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sắc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Lượn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bao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đón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Tin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71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764 RỪNG NÚI  CẤT TIẾNG CA</vt:lpstr>
      <vt:lpstr>1. Rừng sâu vang tiếng reo mừng, đại dương thăm thẳm tưng bừng,  từ trên non xanh nơi  ngất cao đồi núi bao la.</vt:lpstr>
      <vt:lpstr>Lần theo khe suối xa xôi, hòa chung sông nước lớn mênh mông, cùng cất tiếng ca vui mừng.</vt:lpstr>
      <vt:lpstr>Ngàn cây xanh cất  tiếng ca hát vang trời  hạnh phước, hoa lung linh trong gió muôn màu  khoe sắc.</vt:lpstr>
      <vt:lpstr>Lượn trên cao bao  cánh chim cùng chào đón,  sống an vui trong  Tin Lành.</vt:lpstr>
      <vt:lpstr>2. Bình an sẽ đến với người thật tin ánh sáng Tin Lành, quyền năng trên cao ban phát cho người có đức tin.</vt:lpstr>
      <vt:lpstr>Tình thương trong Chúa tuôn tràn, cùng nhau chung sống cảnh  thiên đàng, nào hãy hát lên reo mừng.</vt:lpstr>
      <vt:lpstr>Ngàn cây xanh cất  tiếng ca hát vang trời  hạnh phước, hoa lung linh trong gió muôn màu  khoe sắc.</vt:lpstr>
      <vt:lpstr>Lượn trên cao bao  cánh chim cùng chào đón,  sống an vui trong  Tin Lành.</vt:lpstr>
      <vt:lpstr>3. Từ nay vui sống thanh bình nhờ ơn Thiên Chúa cứu chuộc, lòng luôn  hân hoan vui thỏa trong hạnh phúc chứa chan.</vt:lpstr>
      <vt:lpstr>Niềm vui trong Chúa  dâng trào làm sao câm nín mãi trong lòng, nào sớm rao ra Tin Lành.</vt:lpstr>
      <vt:lpstr>Ngàn cây xanh cất  tiếng ca hát vang trời  hạnh phước, hoa lung linh trong gió muôn màu  khoe sắc.</vt:lpstr>
      <vt:lpstr>Lượn trên cao bao  cánh chim cùng chào đón, sống an vui trong  Tin Lành.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2018-11-20T13:21:02Z</dcterms:modified>
</cp:coreProperties>
</file>