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765</a:t>
            </a:r>
            <a:br>
              <a:rPr lang="vi-VN" dirty="0"/>
            </a:br>
            <a:r>
              <a:rPr lang="vi-VN" dirty="0"/>
              <a:t>ÐỒNG CỎ </a:t>
            </a:r>
            <a:br>
              <a:rPr lang="en-US" dirty="0"/>
            </a:br>
            <a:r>
              <a:rPr lang="vi-VN" dirty="0"/>
              <a:t>THIÊN THƯỢNG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2337-5B3C-4181-8FDE-5A937992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Sung </a:t>
            </a:r>
            <a:r>
              <a:rPr lang="vi-VN" dirty="0" err="1"/>
              <a:t>sướng</a:t>
            </a:r>
            <a:r>
              <a:rPr lang="vi-VN" dirty="0"/>
              <a:t> thay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Ngài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tên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mãi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Ngài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5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đắm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bảo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Rung </a:t>
            </a:r>
            <a:r>
              <a:rPr dirty="0" err="1">
                <a:solidFill>
                  <a:srgbClr val="FFFF00"/>
                </a:solidFill>
              </a:rPr>
              <a:t>chuyển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Nay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quây</a:t>
            </a:r>
            <a:r>
              <a:rPr dirty="0"/>
              <a:t> </a:t>
            </a:r>
            <a:r>
              <a:rPr dirty="0" err="1"/>
              <a:t>quần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, an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F4B-6967-48F8-B929-8590F0FF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bên </a:t>
            </a:r>
            <a:r>
              <a:rPr lang="vi-VN" dirty="0" err="1"/>
              <a:t>Ðấng</a:t>
            </a:r>
            <a:r>
              <a:rPr lang="vi-VN" dirty="0"/>
              <a:t> chăn </a:t>
            </a:r>
            <a:r>
              <a:rPr lang="vi-VN" dirty="0" err="1"/>
              <a:t>hiền</a:t>
            </a:r>
            <a:r>
              <a:rPr lang="vi-VN" dirty="0"/>
              <a:t> </a:t>
            </a:r>
            <a:r>
              <a:rPr lang="vi-VN" dirty="0" err="1"/>
              <a:t>lành</a:t>
            </a:r>
            <a:r>
              <a:rPr lang="vi-VN" dirty="0"/>
              <a:t> yêu thương </a:t>
            </a:r>
            <a:r>
              <a:rPr lang="vi-VN" dirty="0" err="1"/>
              <a:t>dạy</a:t>
            </a:r>
            <a:r>
              <a:rPr lang="vi-VN" dirty="0"/>
              <a:t> nuôi chăm </a:t>
            </a:r>
            <a:r>
              <a:rPr lang="vi-VN" dirty="0" err="1"/>
              <a:t>sóc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1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ngơi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thiêng.Thu</a:t>
            </a:r>
            <a:r>
              <a:rPr dirty="0"/>
              <a:t> </a:t>
            </a:r>
            <a:r>
              <a:rPr dirty="0" err="1"/>
              <a:t>hút</a:t>
            </a:r>
            <a:r>
              <a:rPr dirty="0"/>
              <a:t> bao </a:t>
            </a:r>
            <a:br>
              <a:rPr lang="en-US" dirty="0"/>
            </a:br>
            <a:r>
              <a:rPr dirty="0" err="1"/>
              <a:t>lẽ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D98E-FA44-4876-9517-E0218099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Nghe </a:t>
            </a:r>
            <a:r>
              <a:rPr lang="en-GB" dirty="0" err="1"/>
              <a:t>tiếng</a:t>
            </a:r>
            <a:r>
              <a:rPr lang="en-GB" dirty="0"/>
              <a:t> </a:t>
            </a:r>
            <a:r>
              <a:rPr lang="en-GB" dirty="0" err="1"/>
              <a:t>kêu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lòng</a:t>
            </a:r>
            <a:r>
              <a:rPr lang="en-GB" dirty="0"/>
              <a:t> </a:t>
            </a:r>
            <a:r>
              <a:rPr lang="en-GB" dirty="0" err="1"/>
              <a:t>hân</a:t>
            </a:r>
            <a:r>
              <a:rPr lang="en-GB" dirty="0"/>
              <a:t> </a:t>
            </a:r>
            <a:r>
              <a:rPr lang="en-GB" dirty="0" err="1"/>
              <a:t>hoan</a:t>
            </a:r>
            <a:r>
              <a:rPr lang="en-GB" dirty="0"/>
              <a:t> </a:t>
            </a:r>
            <a:r>
              <a:rPr lang="en-GB" dirty="0" err="1"/>
              <a:t>chào</a:t>
            </a:r>
            <a:r>
              <a:rPr lang="en-GB" dirty="0"/>
              <a:t> </a:t>
            </a:r>
            <a:r>
              <a:rPr lang="en-GB" dirty="0" err="1"/>
              <a:t>đón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vâng</a:t>
            </a:r>
            <a:r>
              <a:rPr lang="en-GB" dirty="0"/>
              <a:t> </a:t>
            </a:r>
            <a:r>
              <a:rPr lang="en-GB" dirty="0" err="1"/>
              <a:t>phục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3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đắm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bảo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Rung </a:t>
            </a:r>
            <a:r>
              <a:rPr dirty="0" err="1">
                <a:solidFill>
                  <a:srgbClr val="FFFF00"/>
                </a:solidFill>
              </a:rPr>
              <a:t>chuyển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 bao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ầm</a:t>
            </a:r>
            <a:r>
              <a:rPr dirty="0"/>
              <a:t> </a:t>
            </a:r>
            <a:br>
              <a:rPr lang="en-US" dirty="0"/>
            </a:br>
            <a:r>
              <a:rPr dirty="0"/>
              <a:t>ỉ </a:t>
            </a:r>
            <a:r>
              <a:rPr dirty="0" err="1"/>
              <a:t>vang</a:t>
            </a:r>
            <a:r>
              <a:rPr dirty="0"/>
              <a:t>,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cản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ta,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an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chiêm</a:t>
            </a:r>
            <a:r>
              <a:rPr dirty="0"/>
              <a:t> </a:t>
            </a:r>
            <a:r>
              <a:rPr dirty="0" err="1"/>
              <a:t>ngưỡng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Nghe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nhủ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lấy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167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765 ÐỒNG CỎ  THIÊN THƯỢNG</vt:lpstr>
      <vt:lpstr>1. Nay chúng ta quây quần với nhau, an thỏa vui trong đồng cỏ xanh, </vt:lpstr>
      <vt:lpstr>bên Ðấng chăn hiền lành yêu thương dạy nuôi chăm sóc.</vt:lpstr>
      <vt:lpstr>Tâm nghỉ ngơi trong dòng suối thiêng.Thu hút bao  lẽ thật Chúa ban. </vt:lpstr>
      <vt:lpstr>Nghe tiếng kêu gọi lòng hân hoan chào đón  vâng phục.</vt:lpstr>
      <vt:lpstr>Ôi vui thỏa trong dòng tình yêu mới. Nguồn sự sống không hề tàn phai. Tôi đắm say trong lời Thánh Kinh.</vt:lpstr>
      <vt:lpstr>Bên Ðấng chăn nhu mì bảo khuyên, Rung chuyển tâm hồn sạch trong đón nhận tiếng Chúa tôi.</vt:lpstr>
      <vt:lpstr>2.  Xa lánh bao tiếng ầm  ỉ vang, đang cản ngăn trong đời chúng ta, chung với nhau dùng lời an nghỉ lòng mong chiêm ngưỡng.</vt:lpstr>
      <vt:lpstr>Nghe tiếng yêu thương Ngài nhủ khuyên,  tâm thỏa vui đón nhận  lấy ngay. </vt:lpstr>
      <vt:lpstr>Sung sướng thay được Ngài gọi tên thuộc mãi  về Ngài.</vt:lpstr>
      <vt:lpstr>Ôi vui thỏa trong dòng tình yêu mới. Nguồn sự sống không hề tàn phai. Tôi đắm say trong lời Thánh Kinh.</vt:lpstr>
      <vt:lpstr>Bên Ðấng chăn nhu mì bảo khuyên, Rung chuyển tâm hồn sạch trong đón nhận tiếng Chúa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2018-11-20T13:22:51Z</dcterms:modified>
</cp:coreProperties>
</file>