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766</a:t>
            </a:r>
            <a:br/>
            <a:r>
              <a:t>NƠI THẢO NGUYÊN XANH TƯƠI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bền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chút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sờn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neo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xao</a:t>
            </a:r>
            <a:r>
              <a:rPr dirty="0"/>
              <a:t> </a:t>
            </a:r>
            <a:r>
              <a:rPr dirty="0" err="1"/>
              <a:t>xuyến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bao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Iu-gia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Cha </a:t>
            </a:r>
            <a:r>
              <a:rPr dirty="0" err="1">
                <a:solidFill>
                  <a:srgbClr val="FFFF00"/>
                </a:solidFill>
              </a:rPr>
              <a:t>dấu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	Rồi đây đón mừng Jêsus lai hồi, Ngài là Vua hiển vinh muôn đời.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Iu-gia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Cha </a:t>
            </a:r>
            <a:r>
              <a:rPr dirty="0" err="1">
                <a:solidFill>
                  <a:srgbClr val="FFFF00"/>
                </a:solidFill>
              </a:rPr>
              <a:t>dấu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Đời tôi thỏa lòng nơi Đấng chăn hiền; Ngài là dòng suối mãi tuôn trào.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thảo</a:t>
            </a:r>
            <a:r>
              <a:rPr dirty="0"/>
              <a:t> </a:t>
            </a:r>
            <a:r>
              <a:rPr dirty="0" err="1"/>
              <a:t>nguyên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náu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Iu-gia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Cha </a:t>
            </a:r>
            <a:r>
              <a:rPr dirty="0" err="1">
                <a:solidFill>
                  <a:srgbClr val="FFFF00"/>
                </a:solidFill>
              </a:rPr>
              <a:t>dấu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	Bình an mỗi ngày bên Chúa Jêsus, Nào sợ chi cứ nương nơi Ngài.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khiếp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,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an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Iu-gia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Cha </a:t>
            </a:r>
            <a:r>
              <a:rPr dirty="0" err="1">
                <a:solidFill>
                  <a:srgbClr val="FFFF00"/>
                </a:solidFill>
              </a:rPr>
              <a:t>dấu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93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766 NƠI THẢO NGUYÊN XANH TƯƠI</vt:lpstr>
      <vt:lpstr>1. Đời tôi thỏa lòng nơi Đấng chăn hiền; Ngài là dòng suối mãi tuôn trào.</vt:lpstr>
      <vt:lpstr>Ngài đưa tôi đến  thảo nguyên xanh tươi, hồn tôi luôn náu nương nơi Ngài.</vt:lpstr>
      <vt:lpstr>Ha-lê-Iu-gia! Ha-lê-lu-gia! Cha dấu yêu chăn giữ  tôi luôn.</vt:lpstr>
      <vt:lpstr>Bình an thay trong  cánh tay nhân từ,  Ngài hằng chăm sóc tôi mỗi ngày.</vt:lpstr>
      <vt:lpstr>2. Bình an mỗi ngày bên Chúa Jêsus, Nào sợ chi cứ nương nơi Ngài.</vt:lpstr>
      <vt:lpstr>Dù trong đêm tối  khiếp kinh vây quanh, Được trong tay Chúa tôi an lành.</vt:lpstr>
      <vt:lpstr>Ha-lê-Iu-gia! Ha-lê-lu-gia! Cha dấu yêu chăn giữ  tôi luôn.</vt:lpstr>
      <vt:lpstr>Bình an thay trong  cánh tay nhân từ,  Ngài hằng chăm sóc tôi mỗi ngày.</vt:lpstr>
      <vt:lpstr>3. Niềm tin vững bền không chút nao sờn,  Ngài là neo giữ tôi  trọn đời.</vt:lpstr>
      <vt:lpstr>Lòng không xao xuyến trước bao phong ba,  Ngài đưa tôi đến nơi  thiên đàng.</vt:lpstr>
      <vt:lpstr>Ha-lê-Iu-gia! Ha-lê-lu-gia! Cha dấu yêu chăn giữ  tôi luôn.</vt:lpstr>
      <vt:lpstr>Bình an thay trong  cánh tay nhân từ,  Ngài hằng chăm sóc tôi mỗi ngày.</vt:lpstr>
      <vt:lpstr>4. Rồi đây đón mừng Jêsus lai hồi, Ngài là Vua hiển vinh muôn đời.</vt:lpstr>
      <vt:lpstr>Được bên chân Chúa trước ngôi vinh quang, Cùng nhau ca hát  tôn vinh Ngài.</vt:lpstr>
      <vt:lpstr>Ha-lê-Iu-gia! Ha-lê-lu-gia! Cha dấu yêu chăn giữ  tôi luôn.</vt:lpstr>
      <vt:lpstr>Bình an thay trong  cánh tay nhân từ,  Ngài hằng chăm sóc tôi mỗi ngày.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2018-11-20T13:24:45Z</dcterms:modified>
</cp:coreProperties>
</file>