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767</a:t>
            </a:r>
            <a:br/>
            <a:r>
              <a:t>BÌNH AN TRONG JÊSUS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thái</a:t>
            </a:r>
            <a:r>
              <a:rPr dirty="0"/>
              <a:t> an? </a:t>
            </a:r>
            <a:br>
              <a:rPr lang="en-US" dirty="0"/>
            </a:b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núng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Cha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.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ca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thù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cậy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Lòng bạn nghi ngờ tình Chúa chăng? Bạn lo âu gặp cơn hiểm nguy?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Bài</a:t>
            </a:r>
            <a:r>
              <a:rPr dirty="0"/>
              <a:t> ca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trổi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.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thù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cậy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112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767 BÌNH AN TRONG JÊSUS</vt:lpstr>
      <vt:lpstr>1. Lòng bạn chưa từng được thái an?  Gặp gian nguy bạn  nao núng luôn?</vt:lpstr>
      <vt:lpstr>Gần nơi Cha lòng bạn  yên thỏa. Khúc thánh ca nguồn vui tâm hồn.</vt:lpstr>
      <vt:lpstr>Bình an thay, có Jêsus. Nhờ Ngài bạn chiến thắng quân thù.</vt:lpstr>
      <vt:lpstr>Lòng mừng vui ngợi khen Chúa. Chốn nương cậy hoàn toàn thái an.</vt:lpstr>
      <vt:lpstr>2. Lòng bạn nghi ngờ tình Chúa chăng? Bạn lo âu gặp cơn hiểm nguy?</vt:lpstr>
      <vt:lpstr>Bài ca khen ngợi mau trổi tiếng. Lúc ấy tâm bạn thấy an bình.</vt:lpstr>
      <vt:lpstr>Bình an thay, có Jêsus. Nhờ Ngài bạn chiến thắng quân thù.</vt:lpstr>
      <vt:lpstr>Lòng mừng vui ngợi khen Chúa. Chốn nương cậy hoàn toàn thái 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2018-11-20T13:25:44Z</dcterms:modified>
</cp:coreProperties>
</file>