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768</a:t>
            </a:r>
            <a:br/>
            <a:r>
              <a:t>TÂM HỒN BÌNH AN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Sự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an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giống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sông</a:t>
            </a:r>
            <a:r>
              <a:rPr dirty="0"/>
              <a:t> </a:t>
            </a:r>
            <a:r>
              <a:rPr dirty="0" err="1"/>
              <a:t>xanh</a:t>
            </a:r>
            <a:r>
              <a:rPr dirty="0"/>
              <a:t> </a:t>
            </a:r>
            <a:r>
              <a:rPr dirty="0" err="1"/>
              <a:t>trôi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đềm</a:t>
            </a:r>
            <a:r>
              <a:rPr dirty="0"/>
              <a:t>. </a:t>
            </a:r>
            <a:r>
              <a:rPr dirty="0" err="1"/>
              <a:t>Sự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an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của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Vượt qua bao gian nguy khốn khó, những đổi thay ưu tư trong đời. Ngài luôn đi bên tôi mỗi bước đưa đường tôi.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của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Lòng</a:t>
            </a:r>
            <a:r>
              <a:rPr dirty="0"/>
              <a:t> tri </a:t>
            </a:r>
            <a:r>
              <a:rPr dirty="0" err="1"/>
              <a:t>ân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br>
              <a:rPr lang="en-US" dirty="0"/>
            </a:br>
            <a:r>
              <a:rPr dirty="0"/>
              <a:t>Cha </a:t>
            </a:r>
            <a:r>
              <a:rPr dirty="0" err="1"/>
              <a:t>Chí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, </a:t>
            </a:r>
            <a:r>
              <a:rPr dirty="0" err="1"/>
              <a:t>lúc</a:t>
            </a:r>
            <a:r>
              <a:rPr dirty="0"/>
              <a:t> an </a:t>
            </a:r>
            <a:r>
              <a:rPr dirty="0" err="1"/>
              <a:t>vui</a:t>
            </a:r>
            <a:r>
              <a:rPr dirty="0"/>
              <a:t> hay </a:t>
            </a:r>
            <a:r>
              <a:rPr dirty="0" err="1"/>
              <a:t>trong</a:t>
            </a:r>
            <a:r>
              <a:rPr dirty="0"/>
              <a:t> lo </a:t>
            </a:r>
            <a:r>
              <a:rPr dirty="0" err="1"/>
              <a:t>buồn</a:t>
            </a:r>
            <a:r>
              <a:rPr dirty="0"/>
              <a:t>. </a:t>
            </a:r>
            <a:r>
              <a:rPr dirty="0" err="1"/>
              <a:t>Dịu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tai </a:t>
            </a:r>
            <a:r>
              <a:rPr dirty="0" err="1"/>
              <a:t>câu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hứa</a:t>
            </a:r>
            <a:r>
              <a:rPr dirty="0"/>
              <a:t> ban </a:t>
            </a:r>
            <a:r>
              <a:rPr dirty="0" err="1"/>
              <a:t>bình</a:t>
            </a:r>
            <a:r>
              <a:rPr dirty="0"/>
              <a:t> 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của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93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Thánh Ca 768 TÂM HỒN BÌNH AN </vt:lpstr>
      <vt:lpstr>1. Sự bình an trong danh Jêsus giống như  sông xanh trôi êm đềm. Sự bình an trong danh Jêsus cho hồn tôi.</vt:lpstr>
      <vt:lpstr>Sống trong ơn yêu thương dẫn dắt của Chúa tôi luôn luôn mỗi ngày.  Sự bình an trong danh Jêsus cho tâm hồn.</vt:lpstr>
      <vt:lpstr>2. Vượt qua bao gian nguy khốn khó, những đổi thay ưu tư trong đời. Ngài luôn đi bên tôi mỗi bước đưa đường tôi.</vt:lpstr>
      <vt:lpstr>Sống trong ơn yêu thương dẫn dắt của Chúa tôi luôn luôn mỗi ngày.  Sự bình an trong danh Jêsus cho tâm hồn.</vt:lpstr>
      <vt:lpstr>3. Lòng tri ân dâng  Cha Chí Thánh, lúc an vui hay trong lo buồn. Dịu êm bên tai câu Chúa hứa ban bình an.</vt:lpstr>
      <vt:lpstr>Sống trong ơn yêu thương dẫn dắt của Chúa tôi luôn luôn mỗi ngày.  Sự bình an trong danh Jêsus cho tâm hồn.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2018-11-20T13:26:36Z</dcterms:modified>
</cp:coreProperties>
</file>