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769</a:t>
            </a:r>
            <a:br/>
            <a:r>
              <a:t>THỎA LÒNG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chở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thử</a:t>
            </a:r>
            <a:r>
              <a:rPr dirty="0"/>
              <a:t> </a:t>
            </a:r>
            <a:r>
              <a:rPr dirty="0" err="1"/>
              <a:t>thách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nan </a:t>
            </a:r>
            <a:br>
              <a:rPr lang="en-US" dirty="0"/>
            </a:b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yên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</a:t>
            </a:r>
            <a:r>
              <a:rPr dirty="0" err="1"/>
              <a:t>và</a:t>
            </a:r>
            <a:br>
              <a:rPr lang="en-US" dirty="0"/>
            </a:br>
            <a:r>
              <a:rPr dirty="0"/>
              <a:t> an </a:t>
            </a:r>
            <a:r>
              <a:rPr dirty="0" err="1"/>
              <a:t>vui</a:t>
            </a:r>
            <a:r>
              <a:rPr dirty="0"/>
              <a:t> ca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thảnh</a:t>
            </a:r>
            <a:r>
              <a:rPr dirty="0"/>
              <a:t> </a:t>
            </a:r>
            <a:r>
              <a:rPr dirty="0" err="1"/>
              <a:t>thơi</a:t>
            </a:r>
            <a:r>
              <a:rPr dirty="0"/>
              <a:t>. Qua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khăn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tạ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nhiều</a:t>
            </a:r>
            <a:r>
              <a:rPr dirty="0"/>
              <a:t> </a:t>
            </a:r>
            <a:r>
              <a:rPr dirty="0" err="1"/>
              <a:t>hơn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bay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lượn</a:t>
            </a:r>
            <a:r>
              <a:rPr dirty="0">
                <a:solidFill>
                  <a:srgbClr val="FFFF00"/>
                </a:solidFill>
              </a:rPr>
              <a:t> qua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mênh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mông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quá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muốn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Tuyệt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rộng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dưỡng</a:t>
            </a:r>
            <a:r>
              <a:rPr dirty="0"/>
              <a:t> </a:t>
            </a:r>
            <a:r>
              <a:rPr dirty="0" err="1"/>
              <a:t>nuôi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. </a:t>
            </a:r>
            <a:r>
              <a:rPr dirty="0" err="1"/>
              <a:t>Bình</a:t>
            </a:r>
            <a:r>
              <a:rPr dirty="0"/>
              <a:t> an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br>
              <a:rPr lang="en-US" dirty="0"/>
            </a:br>
            <a:r>
              <a:rPr dirty="0"/>
              <a:t>lo </a:t>
            </a:r>
            <a:r>
              <a:rPr dirty="0" err="1"/>
              <a:t>lắng</a:t>
            </a:r>
            <a:r>
              <a:rPr dirty="0"/>
              <a:t> </a:t>
            </a:r>
            <a:r>
              <a:rPr dirty="0" err="1"/>
              <a:t>ưu</a:t>
            </a:r>
            <a:r>
              <a:rPr dirty="0"/>
              <a:t> </a:t>
            </a:r>
            <a:r>
              <a:rPr dirty="0" err="1"/>
              <a:t>tư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Quanh đêm luôn ngày Ngài nuôi tôi như cánh chim non. Phong phú đức tin giàu sức sống tình yêu.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bay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lượn</a:t>
            </a:r>
            <a:r>
              <a:rPr dirty="0">
                <a:solidFill>
                  <a:srgbClr val="FFFF00"/>
                </a:solidFill>
              </a:rPr>
              <a:t> qua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mênh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mông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quá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muốn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Tuyệt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rộng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.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giông</a:t>
            </a:r>
            <a:r>
              <a:rPr dirty="0"/>
              <a:t> </a:t>
            </a:r>
            <a:r>
              <a:rPr dirty="0" err="1"/>
              <a:t>tố</a:t>
            </a:r>
            <a:r>
              <a:rPr dirty="0"/>
              <a:t> </a:t>
            </a:r>
            <a:r>
              <a:rPr dirty="0" err="1"/>
              <a:t>dường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cuốn</a:t>
            </a:r>
            <a:r>
              <a:rPr dirty="0"/>
              <a:t> </a:t>
            </a:r>
            <a:r>
              <a:rPr dirty="0" err="1"/>
              <a:t>lôi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Cha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dìu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qua bao </a:t>
            </a:r>
            <a:r>
              <a:rPr dirty="0" err="1"/>
              <a:t>chốn</a:t>
            </a:r>
            <a:r>
              <a:rPr dirty="0"/>
              <a:t> </a:t>
            </a:r>
            <a:r>
              <a:rPr dirty="0" err="1"/>
              <a:t>hiểm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. </a:t>
            </a:r>
            <a:r>
              <a:rPr dirty="0" err="1"/>
              <a:t>Nâng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bay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lượn</a:t>
            </a:r>
            <a:r>
              <a:rPr dirty="0">
                <a:solidFill>
                  <a:srgbClr val="FFFF00"/>
                </a:solidFill>
              </a:rPr>
              <a:t> qua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mênh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mông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quá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muốn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Tuyệt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rộng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chăm</a:t>
            </a:r>
            <a:r>
              <a:rPr dirty="0"/>
              <a:t> lo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.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săn</a:t>
            </a:r>
            <a:r>
              <a:rPr dirty="0"/>
              <a:t> </a:t>
            </a:r>
            <a:r>
              <a:rPr dirty="0" err="1"/>
              <a:t>sóc</a:t>
            </a:r>
            <a:r>
              <a:rPr dirty="0"/>
              <a:t> </a:t>
            </a:r>
            <a:r>
              <a:rPr dirty="0" err="1"/>
              <a:t>đàn</a:t>
            </a:r>
            <a:r>
              <a:rPr dirty="0"/>
              <a:t> </a:t>
            </a:r>
            <a:r>
              <a:rPr dirty="0" err="1"/>
              <a:t>chim</a:t>
            </a:r>
            <a:r>
              <a:rPr dirty="0"/>
              <a:t> </a:t>
            </a:r>
            <a:r>
              <a:rPr dirty="0" err="1"/>
              <a:t>bé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đơn</a:t>
            </a:r>
            <a:r>
              <a:rPr dirty="0"/>
              <a:t> </a:t>
            </a:r>
            <a:r>
              <a:rPr dirty="0" err="1"/>
              <a:t>sơ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nhà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Qua bao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dài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br>
              <a:rPr lang="en-US" dirty="0"/>
            </a:br>
            <a:r>
              <a:rPr dirty="0"/>
              <a:t>lo </a:t>
            </a:r>
            <a:r>
              <a:rPr dirty="0" err="1"/>
              <a:t>toan</a:t>
            </a:r>
            <a:r>
              <a:rPr dirty="0"/>
              <a:t> </a:t>
            </a:r>
            <a:r>
              <a:rPr dirty="0" err="1"/>
              <a:t>nuôi</a:t>
            </a:r>
            <a:r>
              <a:rPr dirty="0"/>
              <a:t> </a:t>
            </a:r>
            <a:r>
              <a:rPr dirty="0" err="1"/>
              <a:t>nấng</a:t>
            </a:r>
            <a:r>
              <a:rPr dirty="0"/>
              <a:t> </a:t>
            </a:r>
            <a:r>
              <a:rPr dirty="0" err="1"/>
              <a:t>chiên</a:t>
            </a:r>
            <a:r>
              <a:rPr dirty="0"/>
              <a:t> </a:t>
            </a:r>
            <a:r>
              <a:rPr dirty="0" err="1"/>
              <a:t>thơ</a:t>
            </a:r>
            <a:r>
              <a:rPr dirty="0"/>
              <a:t>.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quyền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bay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lượn</a:t>
            </a:r>
            <a:r>
              <a:rPr dirty="0">
                <a:solidFill>
                  <a:srgbClr val="FFFF00"/>
                </a:solidFill>
              </a:rPr>
              <a:t> qua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mênh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mông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quá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muốn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Tuyệt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rộng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37</TotalTime>
  <Words>192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Thánh Ca 769 THỎA LÒNG</vt:lpstr>
      <vt:lpstr>1. Có Chúa dắt đưa đời tôi thấy thỏa lòng. Dù cho giông tố dường như  cuốn lôi đi xa Ngài.</vt:lpstr>
      <vt:lpstr>Cha luôn soi đường  dìu đưa qua bao chốn hiểm nguy. Nâng bước chân tôi về bên Chúa  tình yêu.</vt:lpstr>
      <vt:lpstr>Đời tôi bay cao như chim lượn qua không gian mênh mông. Nhìn lên thiên nhiên xinh tươi Chúa ban.</vt:lpstr>
      <vt:lpstr>Hạnh phúc lớn quá  ước muốn, Ngài ban cho tôi nhưng không.  Tuyệt thay tình yêu Chúa rộng sâu.</vt:lpstr>
      <vt:lpstr>2. Có Chúa chăm lo đời tôi thấy thỏa lòng. Ngài luôn săn sóc đàn chim bé  đơn sơ không nhà.</vt:lpstr>
      <vt:lpstr>Qua bao năm dài Ngài  lo toan nuôi nấng chiên thơ. Tôi thấy vui luôn nhờ tay Chúa quyền năng.</vt:lpstr>
      <vt:lpstr>Đời tôi bay cao như  chim lượn qua không gian mênh mông. Nhìn lên thiên nhiên xinh tươi Chúa ban.</vt:lpstr>
      <vt:lpstr>Hạnh phúc lớn quá  ước muốn, Ngài ban cho tôi nhưng không.  Tuyệt thay tình yêu Chúa rộng sâu.</vt:lpstr>
      <vt:lpstr>3. Có Chúa chở che đời tôi thấy thỏa lòng.  Dù trong cuộc sống còn thử thách gian nan  bên mình.</vt:lpstr>
      <vt:lpstr>Tâm linh yên bình và  an vui ca hát thảnh thơi. Qua những khó khăn  tạ ơn Chúa nhiều hơn.</vt:lpstr>
      <vt:lpstr>Đời tôi bay cao như chim lượn qua không gian mênh mông. Nhìn lên thiên nhiên xinh tươi Chúa ban.</vt:lpstr>
      <vt:lpstr>Hạnh phúc lớn quá  ước muốn, Ngài ban cho tôi nhưng không.  Tuyệt thay tình yêu Chúa rộng sâu.</vt:lpstr>
      <vt:lpstr>4. Có Chúa dưỡng nuôi đời tôi thấy thỏa lòng. Bình an vui sống mọi  lo lắng ưu tư không còn.</vt:lpstr>
      <vt:lpstr>Quanh đêm luôn ngày Ngài nuôi tôi như cánh chim non. Phong phú đức tin giàu sức sống tình yêu.</vt:lpstr>
      <vt:lpstr>Đời tôi bay cao như chim lượn qua không gian mênh mông. Nhìn lên thiên nhiên xinh tươi Chúa ban.</vt:lpstr>
      <vt:lpstr>Hạnh phúc lớn quá  ước muốn, Ngài ban cho tôi nhưng không.  Tuyệt thay tình yêu Chúa rộng sâu.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2018-11-20T13:28:42Z</dcterms:modified>
</cp:coreProperties>
</file>