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770</a:t>
            </a:r>
            <a:br/>
            <a:r>
              <a:t>TA LUÔN HÁT XƯỚNG SUỐT LINH TRÌNH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vì</a:t>
            </a:r>
            <a:r>
              <a:rPr dirty="0"/>
              <a:t> ta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ta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nhàn.Vẫn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ta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ở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Dầu ra sao lòng cứ luôn hát dường cảm thấy khoan khoái Ta nên xướng ca luôn đêm ngày.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nhàn.Vẫn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hoài</a:t>
            </a:r>
            <a:r>
              <a:rPr dirty="0"/>
              <a:t>,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ai </a:t>
            </a:r>
            <a:r>
              <a:rPr dirty="0" err="1"/>
              <a:t>thiếu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,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nhàn.Vẫn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188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770 TA LUÔN HÁT XƯỚNG SUỐT LINH TRÌNH</vt:lpstr>
      <vt:lpstr>1. Mừng vui lên vì suốt đời ta là cõi vui tưng bừng, Chúa ở với lòng càng  vui mừng.</vt:lpstr>
      <vt:lpstr>Dầu ra sao lòng cứ luôn hát dường cảm thấy khoan khoái Ta nên xướng ca luôn đêm ngày.</vt:lpstr>
      <vt:lpstr>Mừng vui lên đi vì gặp cảnh an nhàn.Vẫn vui luôn khi ta phải chịu khổ nàn.</vt:lpstr>
      <vt:lpstr>Mừng vui lên đi dầu gặp cảnh đau buồn.  Cứ thỏa vui vì Ngài ở với ta luôn.</vt:lpstr>
      <vt:lpstr>2. Mừng vui thay Jêsus là Ðấng nâng đỡ chúng ta hoài, nương dưới  cánh toàn năng của Ngài.</vt:lpstr>
      <vt:lpstr>Lòng càng vui nên hát cho những ai thiếu nỗi vui ấy, rồi cùng Chúa  hưởng phước lâu dài.</vt:lpstr>
      <vt:lpstr>Mừng vui lên đi vì gặp cảnh an nhàn.Vẫn vui luôn khi ta phải chịu khổ nàn.</vt:lpstr>
      <vt:lpstr>Mừng vui lên đi dầu gặp cảnh đau buồn.  Cứ thỏa vui vì Ngài ở với ta luôn.</vt:lpstr>
      <vt:lpstr>3. Nào anh em cùng hát lên khúc ca tán dương Con Trời, là Cứu Chúa  vì ta xuống đời.</vt:lpstr>
      <vt:lpstr>Dầu đi đâu Jêsus luôn  dắt tay cứ chăm chăm bước, Ngài đi trước ta trong mọi đường.</vt:lpstr>
      <vt:lpstr>Mừng vui lên đi vì gặp cảnh an nhàn.Vẫn vui luôn khi ta phải chịu khổ nàn.</vt:lpstr>
      <vt:lpstr>Mừng vui lên đi dầu gặp cảnh đau buồn.  Cứ thỏa vui vì Ngài ở với ta luôn.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2018-11-20T13:30:13Z</dcterms:modified>
</cp:coreProperties>
</file>