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771</a:t>
            </a:r>
            <a:br>
              <a:rPr dirty="0"/>
            </a:br>
            <a:r>
              <a:rPr dirty="0"/>
              <a:t>ÐAU THƯƠNG TIÊU MẤT NƠI GÔ-GÔ-THA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Gô-gô-tha.Jêsus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lo </a:t>
            </a:r>
            <a:r>
              <a:rPr dirty="0" err="1"/>
              <a:t>với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nguy</a:t>
            </a:r>
            <a:r>
              <a:rPr dirty="0"/>
              <a:t> nan.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Ném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Gô-gô-tha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ta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Những</a:t>
            </a: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tường</a:t>
            </a:r>
            <a:r>
              <a:rPr lang="en-US"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sóc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Ðau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105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771 ÐAU THƯƠNG TIÊU MẤT NƠI GÔ-GÔ-THA</vt:lpstr>
      <vt:lpstr>1. Thế gian đầy  đau thương với ưu tư, sống buồn lo với  nguy nan.</vt:lpstr>
      <vt:lpstr>Ðau thương tiêu mất ở nơi Gô-gô-tha, Jêsus ở luôn bên mình. Ðau thương tiêu mất ở nơi Gô-gô-tha.</vt:lpstr>
      <vt:lpstr>Gô-gô-tha, Gô-gô-tha Ðau thương tiêu mất ở nơi Gô-gô-tha. Jêsus ở luôn bên mình.</vt:lpstr>
      <vt:lpstr>2. Ném ưu sầu nơi  Gô-gô-tha ngay, Chúa vì ta gánh thay rồi.</vt:lpstr>
      <vt:lpstr>Ðau thương tiêu mất ở nơi Gô-gô-tha, Jêsus ở luôn bên mình. Ðau thương tiêu mất ở nơi Gô-gô-tha.</vt:lpstr>
      <vt:lpstr>Gô-gô-tha, Gô-gô-tha Ðau thương tiêu mất ở nơi Gô-gô-tha. Jêsus ở luôn bên mình.</vt:lpstr>
      <vt:lpstr>3. Những lo buồn Jêsus đã tinh tường Chúa hằng chăm sóc ta luôn.</vt:lpstr>
      <vt:lpstr>Ðau thương tiêu mất ở nơi Gô-gô-tha, Jêsus ở luôn bên mình. Ðau thương tiêu mất ở nơi Gô-gô-tha.</vt:lpstr>
      <vt:lpstr>Gô-gô-tha, Gô-gô-tha Ðau thương tiêu mất ở nơi Gô-gô-tha.Jêsus ở luôn bên mình.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2018-11-20T13:31:35Z</dcterms:modified>
</cp:coreProperties>
</file>