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772</a:t>
            </a:r>
            <a:br/>
            <a:r>
              <a:t>MỘT NGÀY TƯƠI MỚI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 do </a:t>
            </a:r>
            <a:r>
              <a:rPr dirty="0" err="1"/>
              <a:t>Chúa</a:t>
            </a:r>
            <a:r>
              <a:rPr dirty="0"/>
              <a:t> Cha ban </a:t>
            </a:r>
            <a:r>
              <a:rPr dirty="0" err="1"/>
              <a:t>cho</a:t>
            </a:r>
            <a:r>
              <a:rPr dirty="0"/>
              <a:t>, </a:t>
            </a:r>
            <a:br>
              <a:rPr lang="en-US" dirty="0"/>
            </a:br>
            <a:r>
              <a:rPr dirty="0"/>
              <a:t>do </a:t>
            </a:r>
            <a:r>
              <a:rPr dirty="0" err="1"/>
              <a:t>Chúa</a:t>
            </a:r>
            <a:r>
              <a:rPr dirty="0"/>
              <a:t> Cha ban </a:t>
            </a:r>
            <a:r>
              <a:rPr dirty="0" err="1"/>
              <a:t>cho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thơ</a:t>
            </a:r>
            <a:r>
              <a:rPr dirty="0"/>
              <a:t> </a:t>
            </a:r>
            <a:r>
              <a:rPr dirty="0" err="1"/>
              <a:t>thới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thơ</a:t>
            </a:r>
            <a:r>
              <a:rPr dirty="0"/>
              <a:t> </a:t>
            </a:r>
            <a:r>
              <a:rPr dirty="0" err="1"/>
              <a:t>thới</a:t>
            </a:r>
            <a:r>
              <a:rPr dirty="0"/>
              <a:t>,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ca </a:t>
            </a:r>
            <a:r>
              <a:rPr dirty="0" err="1"/>
              <a:t>rộn</a:t>
            </a:r>
            <a:r>
              <a:rPr dirty="0"/>
              <a:t> </a:t>
            </a:r>
            <a:r>
              <a:rPr dirty="0" err="1"/>
              <a:t>ràng</a:t>
            </a:r>
            <a:r>
              <a:rPr dirty="0"/>
              <a:t>,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nắng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ngập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Hân</a:t>
            </a:r>
            <a:r>
              <a:rPr dirty="0"/>
              <a:t> </a:t>
            </a:r>
            <a:r>
              <a:rPr dirty="0" err="1"/>
              <a:t>hoan</a:t>
            </a:r>
            <a:r>
              <a:rPr dirty="0"/>
              <a:t> ca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Cha </a:t>
            </a: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vàn</a:t>
            </a:r>
            <a:r>
              <a:rPr dirty="0"/>
              <a:t>. 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thơ</a:t>
            </a:r>
            <a:r>
              <a:rPr dirty="0"/>
              <a:t> </a:t>
            </a:r>
            <a:r>
              <a:rPr dirty="0" err="1"/>
              <a:t>thới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mới</a:t>
            </a:r>
            <a:r>
              <a:t>, </a:t>
            </a:r>
            <a:br>
              <a:rPr lang="en-US"/>
            </a:br>
            <a:r>
              <a:t>do </a:t>
            </a:r>
            <a:r>
              <a:rPr dirty="0" err="1"/>
              <a:t>Chúa</a:t>
            </a:r>
            <a:r>
              <a:rPr dirty="0"/>
              <a:t> ban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30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Thánh Ca 772 MỘT NGÀY TƯƠI MỚI </vt:lpstr>
      <vt:lpstr>Một ngày tươi mới,  một ngày tươi mới do Chúa Cha ban cho,  do Chúa Cha ban cho.</vt:lpstr>
      <vt:lpstr>Lòng mừng thơ thới,  lòng mừng thơ thới,  trong tiếng ca rộn ràng, trong nắng mai ngập tràn.</vt:lpstr>
      <vt:lpstr>Hân hoan ca vang biết ơn Cha vô vàn.  Khi ơn  yêu thương vẫn mãi luôn tuôn tràn.</vt:lpstr>
      <vt:lpstr>Lòng mừng thơ thới,  một ngày tươi mới,  do Chúa ban cho đời.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2018-11-20T13:32:39Z</dcterms:modified>
</cp:coreProperties>
</file>