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773</a:t>
            </a:r>
            <a:br/>
            <a:r>
              <a:t>VUI BÊN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bổ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.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/>
              <a:t>ban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ta bao </a:t>
            </a:r>
            <a:br>
              <a:rPr lang="en-US" dirty="0"/>
            </a:b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,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ta </a:t>
            </a:r>
            <a:br>
              <a:rPr lang="en-US" dirty="0"/>
            </a:b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ca </a:t>
            </a:r>
            <a:r>
              <a:rPr dirty="0" err="1"/>
              <a:t>khen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Ðức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sức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Ngày mai khi Chúa đến Ngài lại phán:  Hỡi con! kết quả gì? Ngày mai khi Chúa đến Ngài lại phán:  Hỡi con! kết quả gì?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Cha ban </a:t>
            </a:r>
            <a:br>
              <a:rPr lang="en-US" dirty="0"/>
            </a:b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ta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đắc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sức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87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773 VUI BÊN CHÚA</vt:lpstr>
      <vt:lpstr>1. Niềm vui trong  Cứu Chúa bổ lại sức. Chúa ban thêm linh lực. Niềm vui trong Jêsus  ban sự sống.</vt:lpstr>
      <vt:lpstr>Ðến với bao nhiêu người. Ngài ban cho ta bao  sức sống, khi lòng ta  hân hoan ca khen  Ðức Chúa Cha.</vt:lpstr>
      <vt:lpstr>Niềm vui trong Cứu Chúa bổ lại sức. Chúa ban thêm linh lực.</vt:lpstr>
      <vt:lpstr>2. Ngày mai khi Chúa đến Ngài lại phán:  Hỡi con! kết quả gì? Ngày mai khi Chúa đến Ngài lại phán:  Hỡi con! kết quả gì?</vt:lpstr>
      <vt:lpstr>Tình yêu Cha ban  sức sống mới trong lòng người yêu ta cho luôn  đắc thắng hơn.</vt:lpstr>
      <vt:lpstr>Niềm vui trong Cứu Chúa bổ lại sức. Chúa ban thêm linh lực.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2018-11-20T13:33:33Z</dcterms:modified>
</cp:coreProperties>
</file>