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774</a:t>
            </a:r>
            <a:br/>
            <a:r>
              <a:t>NƠI ÐÂU CÓ CHÚA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Dầu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đâu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dắt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con.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Nếu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thắm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còn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đâu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dìu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an </a:t>
            </a:r>
            <a:r>
              <a:rPr dirty="0" err="1"/>
              <a:t>ninh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Trải</a:t>
            </a:r>
            <a:r>
              <a:rPr dirty="0"/>
              <a:t> con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nan bao </a:t>
            </a:r>
            <a:r>
              <a:rPr dirty="0" err="1"/>
              <a:t>hiểm</a:t>
            </a:r>
            <a:r>
              <a:rPr dirty="0"/>
              <a:t> </a:t>
            </a:r>
            <a:r>
              <a:rPr dirty="0" err="1"/>
              <a:t>nguy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rập</a:t>
            </a:r>
            <a:r>
              <a:rPr dirty="0"/>
              <a:t> </a:t>
            </a:r>
            <a:r>
              <a:rPr dirty="0" err="1"/>
              <a:t>rình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Nhưng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ta </a:t>
            </a:r>
            <a:r>
              <a:rPr dirty="0" err="1"/>
              <a:t>đâu</a:t>
            </a:r>
            <a:r>
              <a:rPr dirty="0"/>
              <a:t> lo chi.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dìu</a:t>
            </a:r>
            <a:r>
              <a:rPr dirty="0"/>
              <a:t> </a:t>
            </a:r>
            <a:r>
              <a:rPr dirty="0" err="1"/>
              <a:t>mỗi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vững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sợ</a:t>
            </a:r>
            <a:r>
              <a:rPr dirty="0"/>
              <a:t> </a:t>
            </a:r>
            <a:r>
              <a:rPr dirty="0" err="1"/>
              <a:t>gì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Dầu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đâu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dắt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con.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Nếu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thắm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còn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Nơi đâu có Chúa Jêsus đời đẹp tươi như hoa. Suốt đêm dài âm u hay giữa nắng trưa chan hòa.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Hay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lúc</a:t>
            </a:r>
            <a:r>
              <a:rPr dirty="0"/>
              <a:t> </a:t>
            </a:r>
            <a:r>
              <a:rPr dirty="0" err="1"/>
              <a:t>gió</a:t>
            </a:r>
            <a:r>
              <a:rPr dirty="0"/>
              <a:t> </a:t>
            </a:r>
            <a:r>
              <a:rPr dirty="0" err="1"/>
              <a:t>mưa</a:t>
            </a:r>
            <a:r>
              <a:rPr dirty="0"/>
              <a:t> </a:t>
            </a:r>
            <a:r>
              <a:rPr dirty="0" err="1"/>
              <a:t>khung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mây</a:t>
            </a:r>
            <a:r>
              <a:rPr dirty="0"/>
              <a:t> </a:t>
            </a:r>
            <a:r>
              <a:rPr dirty="0" err="1"/>
              <a:t>đen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giăng</a:t>
            </a:r>
            <a:r>
              <a:rPr dirty="0"/>
              <a:t> </a:t>
            </a:r>
            <a:r>
              <a:rPr dirty="0" err="1"/>
              <a:t>tơ</a:t>
            </a:r>
            <a:r>
              <a:rPr dirty="0"/>
              <a:t>. </a:t>
            </a:r>
            <a:r>
              <a:rPr dirty="0" err="1"/>
              <a:t>Cứ</a:t>
            </a:r>
            <a:r>
              <a:rPr dirty="0"/>
              <a:t> </a:t>
            </a:r>
            <a:r>
              <a:rPr dirty="0" err="1"/>
              <a:t>tiến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dẫu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tương</a:t>
            </a:r>
            <a:r>
              <a:rPr dirty="0"/>
              <a:t> </a:t>
            </a:r>
            <a:r>
              <a:rPr dirty="0" err="1"/>
              <a:t>lai</a:t>
            </a:r>
            <a:r>
              <a:rPr dirty="0"/>
              <a:t> </a:t>
            </a:r>
            <a:r>
              <a:rPr dirty="0" err="1"/>
              <a:t>mịt</a:t>
            </a:r>
            <a:r>
              <a:rPr dirty="0"/>
              <a:t> </a:t>
            </a:r>
            <a:r>
              <a:rPr dirty="0" err="1"/>
              <a:t>mờ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Dầu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đâu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dắt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con.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Nếu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thắm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còn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đâu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buồn</a:t>
            </a:r>
            <a:r>
              <a:rPr dirty="0"/>
              <a:t> lo </a:t>
            </a:r>
            <a:r>
              <a:rPr dirty="0" err="1"/>
              <a:t>tiêu</a:t>
            </a:r>
            <a:r>
              <a:rPr dirty="0"/>
              <a:t> tan.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nhịp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br>
              <a:rPr lang="en-US" dirty="0"/>
            </a:br>
            <a:r>
              <a:rPr dirty="0"/>
              <a:t>ca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nắng</a:t>
            </a:r>
            <a:r>
              <a:rPr dirty="0"/>
              <a:t> </a:t>
            </a:r>
            <a:r>
              <a:rPr dirty="0" err="1"/>
              <a:t>mai</a:t>
            </a:r>
            <a:r>
              <a:rPr dirty="0"/>
              <a:t> </a:t>
            </a:r>
            <a:r>
              <a:rPr dirty="0" err="1"/>
              <a:t>huy</a:t>
            </a:r>
            <a:r>
              <a:rPr dirty="0"/>
              <a:t> </a:t>
            </a:r>
            <a:r>
              <a:rPr dirty="0" err="1"/>
              <a:t>hoàng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hăng</a:t>
            </a:r>
            <a:r>
              <a:rPr dirty="0"/>
              <a:t> </a:t>
            </a:r>
            <a:r>
              <a:rPr dirty="0" err="1"/>
              <a:t>hái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bao </a:t>
            </a:r>
            <a:r>
              <a:rPr dirty="0" err="1"/>
              <a:t>công</a:t>
            </a:r>
            <a:r>
              <a:rPr dirty="0"/>
              <a:t> </a:t>
            </a:r>
            <a:r>
              <a:rPr dirty="0" err="1"/>
              <a:t>trình</a:t>
            </a:r>
            <a:r>
              <a:rPr dirty="0"/>
              <a:t> ta lo </a:t>
            </a:r>
            <a:r>
              <a:rPr dirty="0" err="1"/>
              <a:t>tương</a:t>
            </a:r>
            <a:r>
              <a:rPr dirty="0"/>
              <a:t> </a:t>
            </a:r>
            <a:r>
              <a:rPr dirty="0" err="1"/>
              <a:t>lai</a:t>
            </a:r>
            <a:r>
              <a:rPr dirty="0"/>
              <a:t>. </a:t>
            </a:r>
            <a:r>
              <a:rPr dirty="0" err="1"/>
              <a:t>Lúc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tiếp</a:t>
            </a:r>
            <a:r>
              <a:rPr dirty="0"/>
              <a:t> </a:t>
            </a:r>
            <a:r>
              <a:rPr dirty="0" err="1"/>
              <a:t>rước</a:t>
            </a:r>
            <a:r>
              <a:rPr dirty="0"/>
              <a:t> ta </a:t>
            </a:r>
            <a:r>
              <a:rPr dirty="0" err="1"/>
              <a:t>giữa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đêm</a:t>
            </a:r>
            <a:r>
              <a:rPr dirty="0"/>
              <a:t> hay </a:t>
            </a:r>
            <a:r>
              <a:rPr dirty="0" err="1"/>
              <a:t>ngày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137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Presentation1</vt:lpstr>
      <vt:lpstr>Thánh Ca 774 NƠI ÐÂU CÓ CHÚA</vt:lpstr>
      <vt:lpstr>1. Nơi đâu có Chúa Jêsus dìu đưa luôn an ninh.  Trải con đường gian nan bao hiểm nguy đang  rập rình.</vt:lpstr>
      <vt:lpstr>Nhưng đi với Chúa Jêsus đời ta đâu lo chi. Có Chúa dắt dìu mỗi bước đi  vững tâm sợ gì.</vt:lpstr>
      <vt:lpstr>Dầu nơi đâu, cầu Jêsus cứ dắt đưa đời con.  Nếu có Chúa đời mãi thắm tươi tối tăm không còn.</vt:lpstr>
      <vt:lpstr>2. Nơi đâu có Chúa Jêsus đời đẹp tươi như hoa. Suốt đêm dài âm u hay giữa nắng trưa chan hòa.</vt:lpstr>
      <vt:lpstr>Hay trong lúc gió mưa khung trời mây đen  giăng tơ. Cứ tiến bước cùng Chúa dẫu cho  tương lai mịt mờ.</vt:lpstr>
      <vt:lpstr>Dầu nơi đâu, cầu Jêsus cứ dắt đưa đời con.  Nếu có Chúa đời mãi thắm tươi tối tăm không còn.</vt:lpstr>
      <vt:lpstr>3.  Nơi đâu có Chúa Jêsus mọi buồn lo tiêu tan. Bước chân nhịp vui  ca vang giữa nắng mai huy hoàng.</vt:lpstr>
      <vt:lpstr>Luôn hăng hái với bao công trình ta lo tương lai. Lúc Chúa đến Ngài  tiếp rước ta giữa  đêm hay ngày.</vt:lpstr>
      <vt:lpstr>Dầu nơi đâu, cầu Jêsus cứ dắt đưa đời con.  Nếu có Chúa đời mãi thắm tươi tối tăm không còn.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2018-11-20T13:34:33Z</dcterms:modified>
</cp:coreProperties>
</file>