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775</a:t>
            </a:r>
            <a:br/>
            <a:r>
              <a:t>CHÚA NGỰ TRONG TÔI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Ha-</a:t>
            </a:r>
            <a:r>
              <a:rPr dirty="0" err="1"/>
              <a:t>lê</a:t>
            </a:r>
            <a:r>
              <a:rPr dirty="0"/>
              <a:t>-</a:t>
            </a:r>
            <a:r>
              <a:rPr dirty="0" err="1"/>
              <a:t>lu-gia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ngự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 </a:t>
            </a:r>
            <a:br>
              <a:rPr lang="en-US" dirty="0"/>
            </a:br>
            <a:r>
              <a:rPr dirty="0"/>
              <a:t>Ha-</a:t>
            </a:r>
            <a:r>
              <a:rPr dirty="0" err="1"/>
              <a:t>lê</a:t>
            </a:r>
            <a:r>
              <a:rPr dirty="0"/>
              <a:t>-</a:t>
            </a:r>
            <a:r>
              <a:rPr dirty="0" err="1"/>
              <a:t>lu-gia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hữu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làm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trắng</a:t>
            </a:r>
            <a:r>
              <a:rPr dirty="0"/>
              <a:t>,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nay </a:t>
            </a:r>
            <a:r>
              <a:rPr dirty="0" err="1"/>
              <a:t>hoàn</a:t>
            </a:r>
            <a:r>
              <a:rPr dirty="0"/>
              <a:t> </a:t>
            </a:r>
            <a:r>
              <a:rPr dirty="0" err="1"/>
              <a:t>toàn</a:t>
            </a:r>
            <a:r>
              <a:rPr dirty="0"/>
              <a:t> sung </a:t>
            </a:r>
            <a:r>
              <a:rPr dirty="0" err="1"/>
              <a:t>sướng</a:t>
            </a:r>
            <a:r>
              <a:rPr dirty="0"/>
              <a:t>. Ha-</a:t>
            </a:r>
            <a:r>
              <a:rPr dirty="0" err="1"/>
              <a:t>lê</a:t>
            </a:r>
            <a:r>
              <a:rPr dirty="0"/>
              <a:t>-</a:t>
            </a:r>
            <a:r>
              <a:rPr dirty="0" err="1"/>
              <a:t>lu-gia</a:t>
            </a:r>
            <a:r>
              <a:t>, </a:t>
            </a:r>
            <a:br>
              <a:rPr lang="en-US"/>
            </a:br>
            <a:r>
              <a:t>có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10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Presentation1</vt:lpstr>
      <vt:lpstr>Thánh Ca 775 CHÚA NGỰ TRONG TÔI</vt:lpstr>
      <vt:lpstr>Ha-lê-lu-gia,  Jêsus ngự trong tôi.  Ha-lê-lu-gia,  Jêsus bạn hữu tôi.</vt:lpstr>
      <vt:lpstr>Mọi tội tôi Ngài làm  trong trắng, tâm tôi nay hoàn toàn sung sướng. Ha-lê-lu-gia,  có Jêsus trong lòng.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2018-11-20T13:35:04Z</dcterms:modified>
</cp:coreProperties>
</file>