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776</a:t>
            </a:r>
            <a:br/>
            <a:r>
              <a:t>CHÚA BIẾT RÕ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rõ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ta,bạn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rõ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thần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cậy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rõ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nhu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rõ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nhu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rõ</a:t>
            </a:r>
            <a:r>
              <a:rPr dirty="0"/>
              <a:t> </a:t>
            </a: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 </a:t>
            </a:r>
            <a:r>
              <a:rPr dirty="0" err="1"/>
              <a:t>thầmvà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lo chu </a:t>
            </a:r>
            <a:r>
              <a:rPr dirty="0" err="1"/>
              <a:t>đáo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rõ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phiền</a:t>
            </a:r>
            <a:r>
              <a:rPr dirty="0"/>
              <a:t> </a:t>
            </a:r>
            <a:r>
              <a:rPr dirty="0" err="1"/>
              <a:t>ràng</a:t>
            </a:r>
            <a:r>
              <a:rPr dirty="0"/>
              <a:t> </a:t>
            </a:r>
            <a:r>
              <a:rPr dirty="0" err="1"/>
              <a:t>buộc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rõ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tấm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nặng</a:t>
            </a:r>
            <a:r>
              <a:rPr dirty="0"/>
              <a:t> </a:t>
            </a:r>
            <a:r>
              <a:rPr dirty="0" err="1"/>
              <a:t>nề</a:t>
            </a:r>
            <a:r>
              <a:rPr dirty="0"/>
              <a:t> </a:t>
            </a:r>
            <a:r>
              <a:rPr dirty="0" err="1"/>
              <a:t>vỡ</a:t>
            </a:r>
            <a:r>
              <a:rPr dirty="0"/>
              <a:t> tan.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rõ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thầm</a:t>
            </a:r>
            <a:r>
              <a:rPr dirty="0"/>
              <a:t> </a:t>
            </a:r>
            <a:r>
              <a:rPr dirty="0" err="1"/>
              <a:t>kín</a:t>
            </a:r>
            <a:r>
              <a:rPr dirty="0"/>
              <a:t> </a:t>
            </a:r>
            <a:r>
              <a:rPr dirty="0" err="1"/>
              <a:t>nhất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lang="en-US"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chu </a:t>
            </a:r>
            <a:r>
              <a:rPr dirty="0" err="1"/>
              <a:t>cấp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vẹn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bài</a:t>
            </a:r>
            <a:r>
              <a:rPr dirty="0"/>
              <a:t> ca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lang="en-US" dirty="0"/>
              <a:t> </a:t>
            </a:r>
            <a:r>
              <a:rPr dirty="0" err="1"/>
              <a:t>Ðời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mùi</a:t>
            </a:r>
            <a:r>
              <a:rPr dirty="0"/>
              <a:t> </a:t>
            </a:r>
            <a:r>
              <a:rPr dirty="0" err="1"/>
              <a:t>hương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phương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vẹn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/>
              <a:t>Ba </a:t>
            </a:r>
            <a:r>
              <a:rPr dirty="0" err="1"/>
              <a:t>Ngôi</a:t>
            </a:r>
            <a:r>
              <a:rPr dirty="0"/>
              <a:t>.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miệng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rày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đối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97C1-D54F-4CE8-BA8A-ABFDC1DD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Ngài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biết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rõ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mỗi</a:t>
            </a:r>
            <a:r>
              <a:rPr lang="vi-VN" dirty="0">
                <a:solidFill>
                  <a:srgbClr val="FFFF00"/>
                </a:solidFill>
              </a:rPr>
              <a:t> nhu </a:t>
            </a:r>
            <a:r>
              <a:rPr lang="vi-VN" dirty="0" err="1">
                <a:solidFill>
                  <a:srgbClr val="FFFF00"/>
                </a:solidFill>
              </a:rPr>
              <a:t>cầu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của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đời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sống</a:t>
            </a:r>
            <a:r>
              <a:rPr lang="vi-VN" dirty="0">
                <a:solidFill>
                  <a:srgbClr val="FFFF00"/>
                </a:solidFill>
              </a:rPr>
              <a:t> ta </a:t>
            </a:r>
            <a:r>
              <a:rPr lang="vi-VN" dirty="0" err="1">
                <a:solidFill>
                  <a:srgbClr val="FFFF00"/>
                </a:solidFill>
              </a:rPr>
              <a:t>Bạn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hãy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phó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thác</a:t>
            </a:r>
            <a:r>
              <a:rPr lang="vi-VN" dirty="0">
                <a:solidFill>
                  <a:srgbClr val="FFFF00"/>
                </a:solidFill>
              </a:rPr>
              <a:t> cho </a:t>
            </a:r>
            <a:r>
              <a:rPr lang="vi-VN" dirty="0" err="1">
                <a:solidFill>
                  <a:srgbClr val="FFFF00"/>
                </a:solidFill>
              </a:rPr>
              <a:t>Ngài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mọi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điều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ước</a:t>
            </a:r>
            <a:r>
              <a:rPr lang="vi-VN" dirty="0">
                <a:solidFill>
                  <a:srgbClr val="FFFF00"/>
                </a:solidFill>
              </a:rPr>
              <a:t> mong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6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D2C0-F654-431A-89E9-7DDC9BE7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Ngài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biết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rõ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mỗi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lòng</a:t>
            </a:r>
            <a:r>
              <a:rPr lang="vi-VN"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 err="1">
                <a:solidFill>
                  <a:srgbClr val="FFFF00"/>
                </a:solidFill>
              </a:rPr>
              <a:t>bạn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hãy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vững</a:t>
            </a:r>
            <a:r>
              <a:rPr lang="vi-VN" dirty="0">
                <a:solidFill>
                  <a:srgbClr val="FFFF00"/>
                </a:solidFill>
              </a:rPr>
              <a:t> tâm </a:t>
            </a:r>
            <a:r>
              <a:rPr lang="vi-VN" dirty="0" err="1">
                <a:solidFill>
                  <a:srgbClr val="FFFF00"/>
                </a:solidFill>
              </a:rPr>
              <a:t>thần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Hằng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nhờ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cậy</a:t>
            </a:r>
            <a:r>
              <a:rPr lang="vi-VN" dirty="0">
                <a:solidFill>
                  <a:srgbClr val="FFFF00"/>
                </a:solidFill>
              </a:rPr>
              <a:t> nơi </a:t>
            </a:r>
            <a:r>
              <a:rPr lang="vi-VN" dirty="0" err="1">
                <a:solidFill>
                  <a:srgbClr val="FFFF00"/>
                </a:solidFill>
              </a:rPr>
              <a:t>Chúa</a:t>
            </a:r>
            <a:r>
              <a:rPr lang="vi-VN" dirty="0">
                <a:solidFill>
                  <a:srgbClr val="FFFF00"/>
                </a:solidFill>
              </a:rPr>
              <a:t> trong </a:t>
            </a:r>
            <a:r>
              <a:rPr lang="vi-VN" dirty="0" err="1">
                <a:solidFill>
                  <a:srgbClr val="FFFF00"/>
                </a:solidFill>
              </a:rPr>
              <a:t>mọi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đàng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74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115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Thánh Ca 776 CHÚA BIẾT RÕ</vt:lpstr>
      <vt:lpstr>Ngài biết rõ những  nhu cầu của đời sống tôi. Ngài biết rõ mỗi nhu cầu của đời sống tôi.</vt:lpstr>
      <vt:lpstr>Ngài biết rõ nỗi lòng,  cùng những ước mơ thầmvà Ngài hằng liệu lo chu đáo.</vt:lpstr>
      <vt:lpstr>Ngài biết rõ những  ưu phiền ràng buộc  thế nhân. Ngài biết rõ những tấm lòng nặng nề vỡ tan.</vt:lpstr>
      <vt:lpstr>Ngài biết rõ ước vọng thầm kín nhất trong lòng và Ngài hằng chu cấp cho vẹn toàn.</vt:lpstr>
      <vt:lpstr>Ðời tôi nguyện là bài ca tôn vinh Chúa yêu thương Ðời tôi nguyện là  mùi hương cho danh Chúa muôn phương.</vt:lpstr>
      <vt:lpstr>Nguyện đời tôi, trọn vẹn đời tôi xin dâng Chúa  Ba Ngôi. Nguyện miệng tôi rày hằng truyền rao  tình yêu Chúa tuyệt đối.</vt:lpstr>
      <vt:lpstr>Ngài biết rõ mỗi nhu cầu của đời sống ta Bạn hãy phó thác cho Ngài mọi điều ước mong</vt:lpstr>
      <vt:lpstr>Ngài biết rõ mỗi lòng,  bạn hãy vững tâm thần Hằng nhờ cậy nơi Chúa trong mọi đàng</vt:lpstr>
      <vt:lpstr>Ngài biết rõ mỗi nhu cầu của đời sống ta,bạn hãy phó thác cho Ngài mỗi điều ước mong</vt:lpstr>
      <vt:lpstr>Ngài biết rõ mỗi lòng,  bạn hãy vững tâm thần hằng nhờ cậy nơi Chúa trong mọi đàng.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2018-11-20T13:36:54Z</dcterms:modified>
</cp:coreProperties>
</file>