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777</a:t>
            </a:r>
            <a:br/>
            <a:r>
              <a:t>TÌM ĐƯỢC NIỀM VUI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rối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Nhiều năm trôi qua nhân thế vẫn mong tìm thêm bao điều hay mới.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an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kiếm</a:t>
            </a:r>
            <a:r>
              <a:rPr dirty="0"/>
              <a:t> ra con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nghỉ</a:t>
            </a:r>
            <a:r>
              <a:rPr dirty="0"/>
              <a:t> </a:t>
            </a:r>
            <a:r>
              <a:rPr dirty="0" err="1"/>
              <a:t>ngơi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tuyệt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thắm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vượt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bối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rối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phúc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thỏa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gặp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Ngài</a:t>
            </a:r>
            <a:r>
              <a:rPr dirty="0"/>
              <a:t>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ơn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rỗi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châu</a:t>
            </a:r>
            <a:r>
              <a:rPr dirty="0"/>
              <a:t> </a:t>
            </a:r>
            <a:r>
              <a:rPr dirty="0" err="1"/>
              <a:t>ngọc</a:t>
            </a:r>
            <a:r>
              <a:rPr dirty="0"/>
              <a:t> </a:t>
            </a: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đoạn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vượt</a:t>
            </a:r>
            <a:r>
              <a:rPr dirty="0"/>
              <a:t> qua.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131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777 TÌM ĐƯỢC NIỀM VUI </vt:lpstr>
      <vt:lpstr>1. Nhiều năm trôi qua nhân thế vẫn mong tìm thêm bao điều hay mới.</vt:lpstr>
      <vt:lpstr>Còn tôi an tâm khi đã  kiếm ra con đường vào nơi nghỉ ngơi.</vt:lpstr>
      <vt:lpstr>Tìm được niềm vui lòng sung sướng tuyệt vời.  Tìm được niềm vui  hồn linh thắm tươi.</vt:lpstr>
      <vt:lpstr>Tìm được niềm vui vượt trên mọi bối rối,  tôi yên nghỉ trong hạnh phúc không thay dời.</vt:lpstr>
      <vt:lpstr>Tìm được niềm vui nguồn ơn phước từ trời,  tìm được niềm vui tìm trong lời Chúa.</vt:lpstr>
      <vt:lpstr>Điều tôi thỏa vui tìm thấy trên muôn muôn sự là gặp được Jêsus nhân từ.</vt:lpstr>
      <vt:lpstr>2. Ngài ban cho tôi ơn  cứu rỗi muôn đời như châu ngọc vô giá,</vt:lpstr>
      <vt:lpstr>Ngài yêu thương tôi  nâng đỡ bước tôi trên đoạn đường tôi vượt qua.</vt:lpstr>
      <vt:lpstr>Tìm được niềm vui lòng sung sướng tuyệt vời.  Tìm được niềm vui  hồn linh thắm tươi.</vt:lpstr>
      <vt:lpstr>Tìm được niềm vui vượt trên mọi bối rối,  tôi yên nghỉ trong hạnh phúc không thay dời.</vt:lpstr>
      <vt:lpstr>Tìm được niềm vui nguồn ơn phước từ trời,  tìm được niềm vui tìm trong lời Chúa.</vt:lpstr>
      <vt:lpstr>Điều tôi thỏa vui tìm thấy trên muôn muôn sự là gặp được Jêsus nhân từ.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2018-11-20T13:38:34Z</dcterms:modified>
</cp:coreProperties>
</file>