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778</a:t>
            </a:r>
            <a:br/>
            <a:r>
              <a:t>DUY JÊSUS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Lòng tôi ưa rao Jêsus ra cho mọi người biết Ngài. Vì tôi biết chính Chúa thiết hữu chẳng như một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tôi ưa rao danh Jêsus vì Ngài biến đổi tôi. Thật không ai như Jêsus tôi, chỉ một Ngài thôi.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đỡ</a:t>
            </a:r>
            <a:r>
              <a:rPr dirty="0">
                <a:solidFill>
                  <a:srgbClr val="FFFF00"/>
                </a:solidFill>
              </a:rPr>
              <a:t> lo chu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hữu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lấy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ra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khỏi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Duy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ô </a:t>
            </a:r>
            <a:r>
              <a:rPr dirty="0" err="1"/>
              <a:t>dơ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kiếm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chứa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lẫn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giơ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chỗ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ngơi</a:t>
            </a:r>
            <a:r>
              <a:rPr dirty="0"/>
              <a:t>.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an </a:t>
            </a:r>
            <a:r>
              <a:rPr dirty="0" err="1"/>
              <a:t>ninh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đỡ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lo chu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hữu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lấy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khỏi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Duy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102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778 DUY JÊSUS</vt:lpstr>
      <vt:lpstr>1. Lòng tôi ưa rao Jêsus ra cho mọi người biết Ngài. Vì tôi biết chính Chúa thiết hữu chẳng như một ai.</vt:lpstr>
      <vt:lpstr>Lòng tôi ưa rao danh Jêsus vì Ngài biến đổi tôi. Thật không ai như Jêsus tôi, chỉ một Ngài thôi.</vt:lpstr>
      <vt:lpstr>Không người giúp đỡ lo chu toàn như Jêsus. Không một thiết hữu nào như là Jêsus.</vt:lpstr>
      <vt:lpstr>Không người cất lấy  bóng tối tăm ô tội ra  khỏi tôi. Duy Jêsus  giúp đỡ được thôi.</vt:lpstr>
      <vt:lpstr>2. Ðời tôi đây đi trong  ô dơ khi Jêsus kiếm tôi. Lòng tôi chất chứa  nỗi thống khổ lẫn  ưu phiền thôi.</vt:lpstr>
      <vt:lpstr>Ngài giơ tay yêu thương che tôi, Ngài là chỗ  nghỉ ngơi. Và Ngài luôn đưa tôi đi an ninh khắp mọi nơi.</vt:lpstr>
      <vt:lpstr>Không người giúp đỡ  lo chu toàn như Jêsus. Không một thiết hữu nào như là Jêsus.</vt:lpstr>
      <vt:lpstr>Không người cất lấy  bóng tối tăm ô tội ra khỏi tôi. Duy Jêsus giúp đỡ được thôi.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2018-11-20T13:39:49Z</dcterms:modified>
</cp:coreProperties>
</file>