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779</a:t>
            </a:r>
            <a:br/>
            <a:r>
              <a:t>NƠI BÌNH AN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bình</a:t>
            </a:r>
            <a:r>
              <a:rPr dirty="0"/>
              <a:t> an </a:t>
            </a:r>
            <a:r>
              <a:rPr dirty="0" err="1"/>
              <a:t>kia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yên</a:t>
            </a:r>
            <a:r>
              <a:rPr dirty="0"/>
              <a:t> </a:t>
            </a:r>
            <a:r>
              <a:rPr dirty="0" err="1"/>
              <a:t>ninh</a:t>
            </a:r>
            <a:r>
              <a:rPr dirty="0"/>
              <a:t> </a:t>
            </a:r>
            <a:r>
              <a:rPr dirty="0" err="1"/>
              <a:t>thánh</a:t>
            </a:r>
            <a:r>
              <a:rPr dirty="0"/>
              <a:t> </a:t>
            </a:r>
            <a:r>
              <a:rPr dirty="0" err="1"/>
              <a:t>khiết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vô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. </a:t>
            </a:r>
            <a:r>
              <a:rPr dirty="0" err="1"/>
              <a:t>Thật</a:t>
            </a:r>
            <a:r>
              <a:rPr dirty="0"/>
              <a:t> </a:t>
            </a:r>
            <a:r>
              <a:rPr dirty="0" err="1"/>
              <a:t>lạ</a:t>
            </a:r>
            <a:r>
              <a:rPr dirty="0"/>
              <a:t> </a:t>
            </a:r>
            <a:r>
              <a:rPr dirty="0" err="1"/>
              <a:t>lùng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bình</a:t>
            </a:r>
            <a:r>
              <a:rPr dirty="0"/>
              <a:t> an </a:t>
            </a:r>
            <a:r>
              <a:rPr dirty="0" err="1"/>
              <a:t>Ngài</a:t>
            </a:r>
            <a:r>
              <a:rPr dirty="0"/>
              <a:t> ban.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bài</a:t>
            </a:r>
            <a:r>
              <a:rPr dirty="0"/>
              <a:t> </a:t>
            </a:r>
            <a:r>
              <a:rPr dirty="0" err="1"/>
              <a:t>Thi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ngân</a:t>
            </a:r>
            <a:r>
              <a:rPr dirty="0"/>
              <a:t> </a:t>
            </a:r>
            <a:r>
              <a:rPr dirty="0" err="1"/>
              <a:t>vang</a:t>
            </a:r>
            <a:r>
              <a:rPr dirty="0"/>
              <a:t> </a:t>
            </a:r>
            <a:r>
              <a:rPr dirty="0" err="1"/>
              <a:t>giữa</a:t>
            </a:r>
            <a:r>
              <a:rPr dirty="0"/>
              <a:t> </a:t>
            </a:r>
            <a:r>
              <a:rPr dirty="0" err="1"/>
              <a:t>cảnh</a:t>
            </a:r>
            <a:r>
              <a:rPr dirty="0"/>
              <a:t> </a:t>
            </a:r>
            <a:r>
              <a:rPr dirty="0" err="1"/>
              <a:t>sương</a:t>
            </a:r>
            <a:r>
              <a:rPr dirty="0"/>
              <a:t> </a:t>
            </a:r>
            <a:r>
              <a:rPr dirty="0" err="1"/>
              <a:t>chiều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Hạnh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dưới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bóng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Thật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dìu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suốt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tìm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bình</a:t>
            </a:r>
            <a:r>
              <a:rPr dirty="0"/>
              <a:t> an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Thật</a:t>
            </a:r>
            <a:r>
              <a:rPr dirty="0"/>
              <a:t> </a:t>
            </a:r>
            <a:r>
              <a:rPr dirty="0" err="1"/>
              <a:t>lạ</a:t>
            </a:r>
            <a:r>
              <a:rPr dirty="0"/>
              <a:t> </a:t>
            </a:r>
            <a:r>
              <a:rPr dirty="0" err="1"/>
              <a:t>lùng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bình</a:t>
            </a:r>
            <a:r>
              <a:rPr dirty="0"/>
              <a:t> an </a:t>
            </a:r>
            <a:r>
              <a:rPr dirty="0" err="1"/>
              <a:t>Ngài</a:t>
            </a:r>
            <a:r>
              <a:rPr dirty="0"/>
              <a:t> ban.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 đào kia vây tôi nhưng chẳng thể xông vào.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Hạnh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dưới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bóng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Thật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dìu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suốt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dòng</a:t>
            </a:r>
            <a:r>
              <a:rPr dirty="0"/>
              <a:t> </a:t>
            </a:r>
            <a:r>
              <a:rPr dirty="0" err="1"/>
              <a:t>sông</a:t>
            </a:r>
            <a:r>
              <a:rPr dirty="0"/>
              <a:t> </a:t>
            </a:r>
            <a:r>
              <a:rPr dirty="0" err="1"/>
              <a:t>xanh</a:t>
            </a:r>
            <a:r>
              <a:rPr dirty="0"/>
              <a:t> </a:t>
            </a:r>
            <a:r>
              <a:rPr dirty="0" err="1"/>
              <a:t>êm</a:t>
            </a:r>
            <a:r>
              <a:rPr dirty="0"/>
              <a:t> </a:t>
            </a:r>
            <a:r>
              <a:rPr dirty="0" err="1"/>
              <a:t>trôi</a:t>
            </a:r>
            <a:r>
              <a:rPr dirty="0"/>
              <a:t> </a:t>
            </a:r>
            <a:r>
              <a:rPr dirty="0" err="1"/>
              <a:t>nước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lững</a:t>
            </a:r>
            <a:r>
              <a:rPr dirty="0"/>
              <a:t> </a:t>
            </a:r>
            <a:r>
              <a:rPr dirty="0" err="1"/>
              <a:t>lờ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Thật lạ lùng thay bình an Ngài ban. Linh hồn tôi an ninh nơi bóng Đức Chúa Trời.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Hạnh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dưới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bóng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Thật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dìu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trải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suốt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</TotalTime>
  <Words>166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779 NƠI BÌNH AN </vt:lpstr>
      <vt:lpstr>1. Tôi tìm được bình an khi đến với Jêsus,  Thật lạ lùng thay bình an Ngài ban.</vt:lpstr>
      <vt:lpstr>Ba đào kia vây tôi nhưng chẳng thể xông vào.</vt:lpstr>
      <vt:lpstr>Bình an thay nơi Chúa, Hạnh phước dưới bóng an bình. Thật yên ninh nơi an bình.</vt:lpstr>
      <vt:lpstr>Khi Jêsus Cứu Chúa tôi dìu tôi mỗi bước trải suốt đường đời tôi.</vt:lpstr>
      <vt:lpstr>2. Như dòng sông xanh êm trôi nước trong  lững lờ.</vt:lpstr>
      <vt:lpstr>Thật lạ lùng thay bình an Ngài ban. Linh hồn tôi an ninh nơi bóng Đức Chúa Trời.</vt:lpstr>
      <vt:lpstr>Bình an thay nơi Chúa, Hạnh phước dưới bóng an bình. Thật yên ninh nơi an bình.</vt:lpstr>
      <vt:lpstr>Khi Jêsus Cứu Chúa tôi dìu tôi mỗi bước trải  suốt đường đời tôi.</vt:lpstr>
      <vt:lpstr>3. Như bình an kia  yên ninh thánh khiết  vô cùng. Thật lạ lùng thay bình an Ngài ban.</vt:lpstr>
      <vt:lpstr>Như bài Thi Thiên  ngân vang giữa cảnh sương chiều.</vt:lpstr>
      <vt:lpstr>Bình an thay nơi Chúa, Hạnh phước dưới bóng an bình. Thật yên ninh nơi an bình.</vt:lpstr>
      <vt:lpstr>Khi Jêsus Cứu Chúa tôi dìu tôi mỗi bước trải suốt đường đời tôi.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2018-11-20T13:41:09Z</dcterms:modified>
</cp:coreProperties>
</file>