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780</a:t>
            </a:r>
            <a:br>
              <a:rPr dirty="0"/>
            </a:br>
            <a:r>
              <a:rPr dirty="0"/>
              <a:t>NẾU KHI NÀO</a:t>
            </a:r>
            <a:br>
              <a:rPr lang="en-US" dirty="0"/>
            </a:br>
            <a:r>
              <a:rPr dirty="0"/>
              <a:t>CUỘC ĐỜI RỐI REN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Nếu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 </a:t>
            </a: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đớn</a:t>
            </a:r>
            <a:r>
              <a:rPr dirty="0"/>
              <a:t>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khăn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Nếu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br>
              <a:rPr lang="en-US" dirty="0"/>
            </a:br>
            <a:r>
              <a:rPr dirty="0"/>
              <a:t>tan </a:t>
            </a:r>
            <a:r>
              <a:rPr dirty="0" err="1"/>
              <a:t>mất</a:t>
            </a:r>
            <a:r>
              <a:rPr dirty="0"/>
              <a:t> </a:t>
            </a:r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Nếu</a:t>
            </a:r>
            <a:r>
              <a:rPr dirty="0"/>
              <a:t> bao </a:t>
            </a:r>
            <a:r>
              <a:rPr dirty="0" err="1"/>
              <a:t>lần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tìm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riêng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Nếu</a:t>
            </a:r>
            <a:r>
              <a:rPr dirty="0"/>
              <a:t> tai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thường</a:t>
            </a:r>
            <a:r>
              <a:rPr dirty="0"/>
              <a:t>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triết</a:t>
            </a:r>
            <a:r>
              <a:rPr dirty="0"/>
              <a:t> </a:t>
            </a:r>
            <a:r>
              <a:rPr dirty="0" err="1"/>
              <a:t>lý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Thì</a:t>
            </a:r>
            <a:r>
              <a:rPr dirty="0"/>
              <a:t> </a:t>
            </a:r>
            <a:r>
              <a:rPr dirty="0" err="1"/>
              <a:t>hôm</a:t>
            </a:r>
            <a:r>
              <a:rPr dirty="0"/>
              <a:t> nay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đang</a:t>
            </a:r>
            <a:r>
              <a:rPr dirty="0"/>
              <a:t> </a:t>
            </a:r>
            <a:r>
              <a:rPr dirty="0" err="1"/>
              <a:t>đứng</a:t>
            </a:r>
            <a:r>
              <a:rPr dirty="0"/>
              <a:t> </a:t>
            </a:r>
            <a:r>
              <a:rPr dirty="0" err="1"/>
              <a:t>giơ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ra.</a:t>
            </a:r>
            <a:r>
              <a:rPr lang="en-US" dirty="0"/>
              <a:t>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tin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ăn</a:t>
            </a:r>
            <a:r>
              <a:rPr dirty="0"/>
              <a:t> </a:t>
            </a:r>
            <a:r>
              <a:rPr dirty="0" err="1"/>
              <a:t>năn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bạn</a:t>
            </a:r>
            <a:r>
              <a:rPr dirty="0"/>
              <a:t> </a:t>
            </a:r>
            <a:r>
              <a:rPr dirty="0" err="1"/>
              <a:t>mà</a:t>
            </a:r>
            <a:r>
              <a:rPr dirty="0"/>
              <a:t> </a:t>
            </a:r>
            <a:r>
              <a:rPr dirty="0" err="1"/>
              <a:t>xưa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xả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dirty="0" err="1"/>
              <a:t>Máu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sạch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bùn</a:t>
            </a:r>
            <a:r>
              <a:rPr dirty="0"/>
              <a:t> </a:t>
            </a:r>
            <a:r>
              <a:rPr dirty="0" err="1"/>
              <a:t>nhơ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Nếu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cuộc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quá</a:t>
            </a:r>
            <a:r>
              <a:rPr dirty="0"/>
              <a:t> </a:t>
            </a:r>
            <a:r>
              <a:rPr dirty="0" err="1"/>
              <a:t>rối</a:t>
            </a:r>
            <a:r>
              <a:rPr dirty="0"/>
              <a:t> </a:t>
            </a:r>
            <a:r>
              <a:rPr dirty="0" err="1"/>
              <a:t>reng</a:t>
            </a:r>
            <a:r>
              <a:rPr dirty="0"/>
              <a:t>.</a:t>
            </a:r>
            <a:br>
              <a:rPr lang="en-US" dirty="0"/>
            </a:br>
            <a:r>
              <a:rPr dirty="0" err="1"/>
              <a:t>Nếu</a:t>
            </a:r>
            <a:r>
              <a:rPr dirty="0"/>
              <a:t> u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dập</a:t>
            </a:r>
            <a:r>
              <a:rPr dirty="0"/>
              <a:t> </a:t>
            </a:r>
            <a:r>
              <a:rPr dirty="0" err="1"/>
              <a:t>tắt</a:t>
            </a:r>
            <a:r>
              <a:rPr dirty="0"/>
              <a:t> </a:t>
            </a:r>
            <a:r>
              <a:rPr dirty="0" err="1"/>
              <a:t>niềm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Nếu</a:t>
            </a:r>
            <a:r>
              <a:rPr dirty="0"/>
              <a:t> ta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mà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Nếu</a:t>
            </a:r>
            <a:r>
              <a:rPr dirty="0"/>
              <a:t> ta </a:t>
            </a:r>
            <a:r>
              <a:rPr dirty="0" err="1"/>
              <a:t>thường</a:t>
            </a:r>
            <a:r>
              <a:rPr dirty="0"/>
              <a:t> </a:t>
            </a:r>
            <a:r>
              <a:rPr dirty="0" err="1"/>
              <a:t>ngờ</a:t>
            </a:r>
            <a:r>
              <a:rPr dirty="0"/>
              <a:t> </a:t>
            </a:r>
            <a:r>
              <a:rPr dirty="0" err="1"/>
              <a:t>vực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mất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tin.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Thì</a:t>
            </a:r>
            <a:r>
              <a:rPr dirty="0"/>
              <a:t> </a:t>
            </a:r>
            <a:r>
              <a:rPr dirty="0" err="1"/>
              <a:t>hôm</a:t>
            </a:r>
            <a:r>
              <a:rPr dirty="0"/>
              <a:t> nay ta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thưa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Jêsus.Trình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Cha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điều</a:t>
            </a:r>
            <a:r>
              <a:rPr dirty="0"/>
              <a:t> </a:t>
            </a:r>
            <a:r>
              <a:rPr dirty="0" err="1"/>
              <a:t>xấu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thường</a:t>
            </a:r>
            <a:r>
              <a:rPr dirty="0"/>
              <a:t> </a:t>
            </a:r>
            <a:r>
              <a:rPr dirty="0" err="1"/>
              <a:t>nhậm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van </a:t>
            </a:r>
            <a:r>
              <a:rPr dirty="0" err="1"/>
              <a:t>khẩn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thiết</a:t>
            </a:r>
            <a:r>
              <a:rPr dirty="0"/>
              <a:t> </a:t>
            </a:r>
            <a:r>
              <a:rPr dirty="0" err="1"/>
              <a:t>tha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Ðoái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sạch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nhơ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Nếu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mình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tìm</a:t>
            </a:r>
            <a:r>
              <a:rPr dirty="0"/>
              <a:t> ra </a:t>
            </a:r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riêng</a:t>
            </a:r>
            <a:r>
              <a:rPr dirty="0"/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dirty="0" err="1"/>
              <a:t>Ðể</a:t>
            </a:r>
            <a:r>
              <a:rPr dirty="0"/>
              <a:t> </a:t>
            </a:r>
            <a:r>
              <a:rPr dirty="0" err="1"/>
              <a:t>tu</a:t>
            </a:r>
            <a:r>
              <a:rPr dirty="0"/>
              <a:t> </a:t>
            </a:r>
            <a:r>
              <a:rPr dirty="0" err="1"/>
              <a:t>trì</a:t>
            </a:r>
            <a:r>
              <a:rPr dirty="0"/>
              <a:t> </a:t>
            </a:r>
            <a:r>
              <a:rPr dirty="0" err="1"/>
              <a:t>chờ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ta </a:t>
            </a:r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thành</a:t>
            </a:r>
            <a:r>
              <a:rPr dirty="0"/>
              <a:t> </a:t>
            </a:r>
            <a:r>
              <a:rPr dirty="0" err="1"/>
              <a:t>tiên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Nếu</a:t>
            </a:r>
            <a:r>
              <a:rPr dirty="0"/>
              <a:t> ta </a:t>
            </a:r>
            <a:r>
              <a:rPr dirty="0" err="1"/>
              <a:t>gạt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 </a:t>
            </a:r>
            <a:r>
              <a:rPr dirty="0" err="1"/>
              <a:t>dạy</a:t>
            </a:r>
            <a:r>
              <a:rPr dirty="0"/>
              <a:t> </a:t>
            </a:r>
            <a:r>
              <a:rPr dirty="0" err="1"/>
              <a:t>khuyên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Cứ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</a:t>
            </a:r>
            <a:r>
              <a:rPr dirty="0" err="1"/>
              <a:t>trần</a:t>
            </a:r>
            <a:r>
              <a:rPr dirty="0"/>
              <a:t> </a:t>
            </a:r>
            <a:r>
              <a:rPr dirty="0" err="1"/>
              <a:t>tục</a:t>
            </a:r>
            <a:r>
              <a:rPr dirty="0"/>
              <a:t> </a:t>
            </a:r>
            <a:r>
              <a:rPr dirty="0" err="1"/>
              <a:t>đen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triền</a:t>
            </a:r>
            <a:r>
              <a:rPr dirty="0"/>
              <a:t> </a:t>
            </a:r>
            <a:r>
              <a:rPr dirty="0" err="1"/>
              <a:t>miên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Thì</a:t>
            </a:r>
            <a:r>
              <a:rPr dirty="0"/>
              <a:t> </a:t>
            </a:r>
            <a:r>
              <a:rPr dirty="0" err="1"/>
              <a:t>hôm</a:t>
            </a:r>
            <a:r>
              <a:rPr dirty="0"/>
              <a:t> nay ta </a:t>
            </a:r>
            <a:r>
              <a:rPr dirty="0" err="1"/>
              <a:t>nên</a:t>
            </a:r>
            <a:r>
              <a:rPr dirty="0"/>
              <a:t> </a:t>
            </a:r>
            <a:r>
              <a:rPr dirty="0" err="1"/>
              <a:t>thưa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Rằng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ta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đầy</a:t>
            </a:r>
            <a:r>
              <a:rPr dirty="0"/>
              <a:t> </a:t>
            </a:r>
            <a:r>
              <a:rPr dirty="0" err="1"/>
              <a:t>xấu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kiêu</a:t>
            </a:r>
            <a:r>
              <a:rPr dirty="0"/>
              <a:t> </a:t>
            </a:r>
            <a:r>
              <a:rPr dirty="0" err="1"/>
              <a:t>ngạo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nhìn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ai </a:t>
            </a: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khẩn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.</a:t>
            </a:r>
            <a:r>
              <a:rPr lang="en-US" dirty="0"/>
              <a:t> </a:t>
            </a:r>
            <a:br>
              <a:rPr lang="en-US" dirty="0"/>
            </a:br>
            <a:r>
              <a:rPr dirty="0" err="1"/>
              <a:t>Biết</a:t>
            </a:r>
            <a:r>
              <a:rPr dirty="0"/>
              <a:t> </a:t>
            </a:r>
            <a:r>
              <a:rPr dirty="0" err="1"/>
              <a:t>khiêm</a:t>
            </a:r>
            <a:r>
              <a:rPr dirty="0"/>
              <a:t> </a:t>
            </a:r>
            <a:r>
              <a:rPr dirty="0" err="1"/>
              <a:t>nhường</a:t>
            </a:r>
            <a:r>
              <a:rPr dirty="0"/>
              <a:t> </a:t>
            </a:r>
            <a:r>
              <a:rPr dirty="0" err="1"/>
              <a:t>mời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ngự</a:t>
            </a:r>
            <a:r>
              <a:rPr dirty="0"/>
              <a:t> </a:t>
            </a:r>
            <a:r>
              <a:rPr dirty="0" err="1"/>
              <a:t>xuống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194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780 NẾU KHI NÀO CUỘC ĐỜI RỐI REN</vt:lpstr>
      <vt:lpstr>1. Nếu khi nào cuộc đời mình sao quá rối reng. Nếu u sầu hằng ngày  dập tắt niềm vui.</vt:lpstr>
      <vt:lpstr>Nếu ta nhìn mọi người mà không thấy mến thương. Nếu ta thường ngờ vực và mất lòng tin.</vt:lpstr>
      <vt:lpstr>Thì hôm nay ta nên thưa hết với Jêsus.Trình lên Cha mọi điều xấu xa  trong lòng.</vt:lpstr>
      <vt:lpstr>Chúa nhân từ thường nhậm lời van khẩn  thiết tha. Ðoái thương và làm sạch lòng hết tội nhơ.</vt:lpstr>
      <vt:lpstr>2. Nếu khi nào mình tự tìm ra những lối riêng.  Ðể tu trì chờ ngày ta biến thành tiên.</vt:lpstr>
      <vt:lpstr>Nếu ta gạt mọi lời dạy khuyên của Thánh Kinh. Cứ theo đường trần tục đen tối triền miên.</vt:lpstr>
      <vt:lpstr>Thì hôm nay ta nên thưa hết với Jêsus. Rằng lòng ta tràn đầy xấu xa  kiêu ngạo.</vt:lpstr>
      <vt:lpstr>Chúa trên trời nhìn vào lòng ai biết khẩn xin.  Biết khiêm nhường mời Ngài ngự xuống làm Vua.</vt:lpstr>
      <vt:lpstr>3. Nếu khi nào bạn gặp nhiều đau đớn khó khăn. Nếu khi nào lòng bạn  tan mất niềm vui.</vt:lpstr>
      <vt:lpstr>Nếu bao lần bạn tìm đường riêng để cứu thân. Nếu tai bạn thường nhận triết lý trần gian.</vt:lpstr>
      <vt:lpstr>Thì hôm nay Jêsus đang đứng giơ tay ra. Chờ bạn tin về Ngài để ăn năn tội.</vt:lpstr>
      <vt:lpstr>Chúa trên trời vì bạn mà xưa đã xả thân.  Máu tuôn tràn làm sạch đời sống bùn nhơ.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2018-11-20T13:42:39Z</dcterms:modified>
</cp:coreProperties>
</file>