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781</a:t>
            </a:r>
            <a:br/>
            <a:r>
              <a:t>BÀI CA TÂM LINH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chí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 </a:t>
            </a:r>
            <a:r>
              <a:rPr dirty="0" err="1"/>
              <a:t>phủ</a:t>
            </a:r>
            <a:r>
              <a:rPr dirty="0"/>
              <a:t> </a:t>
            </a:r>
            <a:r>
              <a:rPr dirty="0" err="1"/>
              <a:t>kín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bằng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đổi</a:t>
            </a:r>
            <a:r>
              <a:rPr dirty="0"/>
              <a:t> </a:t>
            </a:r>
            <a:r>
              <a:rPr dirty="0" err="1"/>
              <a:t>dời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lau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nước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khỏa</a:t>
            </a:r>
            <a:r>
              <a:rPr dirty="0"/>
              <a:t> </a:t>
            </a:r>
            <a:r>
              <a:rPr dirty="0" err="1"/>
              <a:t>lấp</a:t>
            </a:r>
            <a:r>
              <a:rPr dirty="0"/>
              <a:t> </a:t>
            </a:r>
            <a:r>
              <a:rPr dirty="0" err="1"/>
              <a:t>mảnh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tan </a:t>
            </a:r>
            <a:r>
              <a:rPr dirty="0" err="1"/>
              <a:t>vỡ</a:t>
            </a:r>
            <a:r>
              <a:rPr dirty="0"/>
              <a:t>.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tất</a:t>
            </a:r>
            <a:r>
              <a:rPr dirty="0"/>
              <a:t> </a:t>
            </a:r>
            <a:r>
              <a:rPr dirty="0" err="1"/>
              <a:t>cả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ước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Thần</a:t>
            </a:r>
            <a:r>
              <a:rPr dirty="0"/>
              <a:t> Linh Cha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vỗ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, </a:t>
            </a:r>
            <a:r>
              <a:rPr dirty="0" err="1"/>
              <a:t>Hàn</a:t>
            </a:r>
            <a:r>
              <a:rPr dirty="0"/>
              <a:t> </a:t>
            </a:r>
            <a:r>
              <a:rPr dirty="0" err="1"/>
              <a:t>gắn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vết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ban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thuộc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chúc</a:t>
            </a:r>
            <a:r>
              <a:rPr dirty="0"/>
              <a:t> </a:t>
            </a:r>
            <a:r>
              <a:rPr dirty="0" err="1"/>
              <a:t>tụng</a:t>
            </a:r>
            <a:r>
              <a:rPr dirty="0"/>
              <a:t>, </a:t>
            </a:r>
            <a:r>
              <a:rPr dirty="0" err="1"/>
              <a:t>niềm</a:t>
            </a:r>
            <a:r>
              <a:rPr dirty="0"/>
              <a:t> an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ngây</a:t>
            </a:r>
            <a:r>
              <a:rPr dirty="0"/>
              <a:t> </a:t>
            </a:r>
            <a:r>
              <a:rPr dirty="0" err="1"/>
              <a:t>ngất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. </a:t>
            </a:r>
            <a:r>
              <a:rPr dirty="0" err="1"/>
              <a:t>Ngợi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Cha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dâng</a:t>
            </a:r>
            <a:r>
              <a:rPr dirty="0"/>
              <a:t> Cha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tan </a:t>
            </a:r>
            <a:r>
              <a:rPr dirty="0" err="1"/>
              <a:t>vỡ</a:t>
            </a:r>
            <a:r>
              <a:rPr dirty="0"/>
              <a:t>.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trao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nước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chuỗi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cô</a:t>
            </a:r>
            <a:r>
              <a:rPr dirty="0"/>
              <a:t> </a:t>
            </a:r>
            <a:r>
              <a:rPr dirty="0" err="1"/>
              <a:t>liêu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 lo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thất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, </a:t>
            </a:r>
            <a:r>
              <a:rPr dirty="0" err="1"/>
              <a:t>nhận</a:t>
            </a:r>
            <a:r>
              <a:rPr dirty="0"/>
              <a:t> </a:t>
            </a:r>
            <a:r>
              <a:rPr dirty="0" err="1"/>
              <a:t>lấy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sức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 Cha ban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thuộc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75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781 BÀI CA TÂM LINH </vt:lpstr>
      <vt:lpstr>1. Cầu xin Thiên Chúa  chí ái phủ kín lòng,  bằng tình yêu thương không đổi dời</vt:lpstr>
      <vt:lpstr>Ngài lau hết nước mắt khỏa lấp mảnh hồn tan vỡ. Nguyện dâng lên Chúa  tất cả những ước vọng.</vt:lpstr>
      <vt:lpstr>Thần Linh Cha sẽ đến  vỗ về, Hàn gắn hết những vết thương lòng ban cho bình an.</vt:lpstr>
      <vt:lpstr>Jêsus, Chúa Jêsus,  cuộc sống con thuộc Ngài. Jêsus, Chúa Jêsus. Chúa đến tâm hồn này.</vt:lpstr>
      <vt:lpstr>2. Cùng dâng lên Chúa tiếng hát với chúc tụng, niềm an vui đang  ngây ngất lòng. Ngợi danh Cha yêu thương</vt:lpstr>
      <vt:lpstr>dâng Cha cuộc đời tan vỡ. Nguyện trao lên Chúa nước mắt những  chuỗi ngày,</vt:lpstr>
      <vt:lpstr>Hồn cô liêu buồn lo  thất vọng, nhận lấy  sức sống mới Cha ban trong danh Jêsus.</vt:lpstr>
      <vt:lpstr>Jêsus, Chúa Jêsus,  cuộc sống con thuộc Ngài. Jêsus, Chúa Jêsus. Chúa đến tâm hồn này.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2018-11-20T13:44:27Z</dcterms:modified>
</cp:coreProperties>
</file>