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782</a:t>
            </a:r>
            <a:br>
              <a:rPr dirty="0"/>
            </a:br>
            <a:r>
              <a:rPr dirty="0"/>
              <a:t>CHÚA LO </a:t>
            </a:r>
            <a:br>
              <a:rPr lang="en-US" dirty="0"/>
            </a:br>
            <a:r>
              <a:rPr dirty="0"/>
              <a:t>CHO TA CHĂNG!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thử</a:t>
            </a:r>
            <a:r>
              <a:rPr dirty="0"/>
              <a:t> </a:t>
            </a:r>
            <a:r>
              <a:rPr dirty="0" err="1"/>
              <a:t>thách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, </a:t>
            </a:r>
            <a:r>
              <a:rPr dirty="0" err="1"/>
              <a:t>phí</a:t>
            </a:r>
            <a:r>
              <a:rPr dirty="0"/>
              <a:t> bao </a:t>
            </a:r>
            <a:r>
              <a:rPr dirty="0" err="1"/>
              <a:t>lần</a:t>
            </a:r>
            <a:r>
              <a:rPr dirty="0"/>
              <a:t> ra </a:t>
            </a:r>
            <a:r>
              <a:rPr dirty="0" err="1"/>
              <a:t>sức</a:t>
            </a:r>
            <a:r>
              <a:rPr dirty="0"/>
              <a:t> </a:t>
            </a:r>
            <a:r>
              <a:rPr dirty="0" err="1"/>
              <a:t>luống</a:t>
            </a:r>
            <a:r>
              <a:rPr dirty="0"/>
              <a:t> </a:t>
            </a:r>
            <a:r>
              <a:rPr dirty="0" err="1"/>
              <a:t>công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Đời phiền ưu lớp lớp, nương nơi nào hỡi Chúa? Có phải chăng lệ thắm tuôn không ngừng.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giúp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thường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xuyên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xóa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phiền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ưu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mỏi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mê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liệu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điều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Lúc tôi giã từ quyết vứt đi bao điều Vấn vương lòng tôi mãi không thôi.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niềm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chiếm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này</a:t>
            </a:r>
            <a:r>
              <a:rPr dirty="0"/>
              <a:t> </a:t>
            </a:r>
            <a:r>
              <a:rPr dirty="0" err="1"/>
              <a:t>muốn</a:t>
            </a:r>
            <a:r>
              <a:rPr dirty="0"/>
              <a:t> </a:t>
            </a:r>
            <a:r>
              <a:rPr dirty="0" err="1"/>
              <a:t>vỡ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liệu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lưu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giùm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giúp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thường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xuyên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xóa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phiền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ưu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mỏi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mê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liệu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điều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Mỗi khi tâm hồn thấy khổ đau ưu sầu với bao niềm lo lắng vây quanh.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điều</a:t>
            </a:r>
            <a:r>
              <a:rPr dirty="0"/>
              <a:t> </a:t>
            </a:r>
            <a:r>
              <a:rPr dirty="0" err="1"/>
              <a:t>mơ</a:t>
            </a:r>
            <a:r>
              <a:rPr dirty="0"/>
              <a:t> </a:t>
            </a:r>
            <a:r>
              <a:rPr dirty="0" err="1"/>
              <a:t>ước</a:t>
            </a:r>
            <a:r>
              <a:rPr dirty="0"/>
              <a:t> </a:t>
            </a:r>
            <a:r>
              <a:rPr dirty="0" err="1"/>
              <a:t>biến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nhọc</a:t>
            </a:r>
            <a:r>
              <a:rPr dirty="0"/>
              <a:t> </a:t>
            </a:r>
            <a:r>
              <a:rPr dirty="0" err="1"/>
              <a:t>nhằn</a:t>
            </a:r>
            <a:r>
              <a:rPr dirty="0"/>
              <a:t> </a:t>
            </a:r>
            <a:r>
              <a:rPr dirty="0" err="1"/>
              <a:t>khổ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liệu</a:t>
            </a:r>
            <a:r>
              <a:rPr dirty="0"/>
              <a:t> </a:t>
            </a:r>
            <a:r>
              <a:rPr dirty="0" err="1"/>
              <a:t>giúp</a:t>
            </a:r>
            <a:r>
              <a:rPr dirty="0"/>
              <a:t> ta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giúp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thường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xuyên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xóa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phiền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ưu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mỏi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mê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liệu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điều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Bước ta mịt mù với biết bao địch thù, suốt đêm ngày sợ hãi lo âu.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Ngày nhạt phai ánh nắng, đêm trường đầy bóng tối, Chúa Jêsus liệu giúp ta không nào?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giúp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thường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xuyên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xóa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phiền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ưu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</a:rPr>
              <a:t>Hồi đời ta mỏi mê trong đêm dài tăm tối. Chúa sẽ lo liệu cả mọi điều.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269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Thánh Ca 782 CHÚA LO  CHO TA CHĂNG!</vt:lpstr>
      <vt:lpstr>1. Mỗi khi tâm hồn thấy khổ đau ưu sầu với bao niềm lo lắng vây quanh.</vt:lpstr>
      <vt:lpstr>Mọi điều mơ ước biến,  đời nhọc nhằn khổ não, Chúa Jêsus liệu giúp ta không nào?</vt:lpstr>
      <vt:lpstr>Chính Jêsus sẽ giúp ta thường xuyên, Thâm tình Chúa xóa mọi phiền ưu.</vt:lpstr>
      <vt:lpstr>Hồi đời ta mỏi mê trong đêm dài tăm tối. Chúa sẽ lo liệu cả mọi điều.</vt:lpstr>
      <vt:lpstr>2. Bước ta mịt mù với biết bao địch thù, suốt đêm ngày sợ hãi lo âu.</vt:lpstr>
      <vt:lpstr>Ngày nhạt phai ánh nắng, đêm trường đầy bóng tối, Chúa Jêsus liệu giúp ta không nào?</vt:lpstr>
      <vt:lpstr>Chính Jêsus sẽ giúp ta thường xuyên, Thâm tình Chúa xóa mọi phiền ưu.</vt:lpstr>
      <vt:lpstr>Hồi đời ta mỏi mê trong đêm dài tăm tối. Chúa sẽ lo liệu cả mọi điều.</vt:lpstr>
      <vt:lpstr>3. Những khi cuộc đời  thử thách luôn quanh mình, phí bao lần ra sức luống công.</vt:lpstr>
      <vt:lpstr>Đời phiền ưu lớp lớp, nương nơi nào hỡi Chúa? Có phải chăng lệ thắm tuôn không ngừng.</vt:lpstr>
      <vt:lpstr>Chính Jêsus sẽ giúp ta thường xuyên, Thâm tình Chúa xóa mọi phiền ưu.</vt:lpstr>
      <vt:lpstr>Hồi đời ta mỏi mê trong đêm dài tăm tối. Chúa sẽ lo liệu cả mọi điều.</vt:lpstr>
      <vt:lpstr>4. Lúc tôi giã từ quyết vứt đi bao điều Vấn vương lòng tôi mãi không thôi.</vt:lpstr>
      <vt:lpstr>Mọi niềm đau chiếm hết tâm linh này muốn vỡ, Chúa Jêsus liệu có  lưu tâm giùm.</vt:lpstr>
      <vt:lpstr>Chính Jêsus sẽ giúp ta thường xuyên, Thâm tình Chúa xóa mọi phiền ưu.</vt:lpstr>
      <vt:lpstr>Hồi đời ta mỏi mê trong đêm dài tăm tối. Chúa sẽ lo liệu cả mọi điều.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2018-11-20T13:46:27Z</dcterms:modified>
</cp:coreProperties>
</file>