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783</a:t>
            </a:r>
            <a:br>
              <a:rPr dirty="0"/>
            </a:br>
            <a:r>
              <a:rPr dirty="0"/>
              <a:t>CHÚA HIỂU THẤU </a:t>
            </a:r>
            <a:br>
              <a:rPr lang="en-US" dirty="0"/>
            </a:br>
            <a:r>
              <a:rPr dirty="0"/>
              <a:t>VÔ CÙNG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Ai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lặng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 </a:t>
            </a:r>
            <a:r>
              <a:rPr dirty="0" err="1"/>
              <a:t>ấm</a:t>
            </a:r>
            <a:r>
              <a:rPr dirty="0"/>
              <a:t> </a:t>
            </a:r>
            <a:r>
              <a:rPr dirty="0" err="1"/>
              <a:t>áp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thiêng</a:t>
            </a:r>
            <a:r>
              <a:rPr dirty="0"/>
              <a:t> </a:t>
            </a:r>
            <a:r>
              <a:rPr dirty="0" err="1"/>
              <a:t>liêng</a:t>
            </a:r>
            <a:r>
              <a:rPr dirty="0"/>
              <a:t>: “Con </a:t>
            </a:r>
            <a:r>
              <a:rPr dirty="0" err="1"/>
              <a:t>ơi</a:t>
            </a:r>
            <a:r>
              <a:rPr dirty="0"/>
              <a:t>, </a:t>
            </a:r>
            <a:r>
              <a:rPr dirty="0" err="1"/>
              <a:t>dừng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hãy</a:t>
            </a:r>
            <a:r>
              <a:rPr dirty="0"/>
              <a:t> quay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ta </a:t>
            </a: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 ban bình an, đức tin, nguồn an ủi vô biên. Những lỗi lầm xưa trong đời Jêsus biết hết rồi.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chông</a:t>
            </a:r>
            <a:r>
              <a:rPr dirty="0">
                <a:solidFill>
                  <a:srgbClr val="FFFF00"/>
                </a:solidFill>
              </a:rPr>
              <a:t> gai,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vấn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Ai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gánh</a:t>
            </a:r>
            <a:r>
              <a:rPr dirty="0"/>
              <a:t> ô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chất</a:t>
            </a:r>
            <a:r>
              <a:rPr dirty="0"/>
              <a:t> </a:t>
            </a:r>
            <a:r>
              <a:rPr dirty="0" err="1"/>
              <a:t>ngất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vai</a:t>
            </a:r>
            <a:r>
              <a:rPr dirty="0"/>
              <a:t>? </a:t>
            </a:r>
            <a:br>
              <a:rPr lang="en-US" dirty="0"/>
            </a:br>
            <a:r>
              <a:rPr dirty="0"/>
              <a:t>Ai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nỗi</a:t>
            </a:r>
            <a:br>
              <a:rPr lang="en-US" dirty="0"/>
            </a:br>
            <a:r>
              <a:rPr dirty="0"/>
              <a:t> u </a:t>
            </a:r>
            <a:r>
              <a:rPr dirty="0" err="1"/>
              <a:t>hoài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tim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phai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trong thời gian vút bay, buồn lo đến tương lai? Nước mắt ngày đêm tuôn dài Jêsus biết hết rồi!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chông</a:t>
            </a:r>
            <a:r>
              <a:rPr dirty="0">
                <a:solidFill>
                  <a:srgbClr val="FFFF00"/>
                </a:solidFill>
              </a:rPr>
              <a:t> gai,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vấn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Ai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mệt</a:t>
            </a:r>
            <a:r>
              <a:rPr dirty="0"/>
              <a:t> </a:t>
            </a:r>
            <a:r>
              <a:rPr dirty="0" err="1"/>
              <a:t>mê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mạc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cháy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khô</a:t>
            </a:r>
            <a:r>
              <a:rPr dirty="0"/>
              <a:t> khan? Ai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khu</a:t>
            </a:r>
            <a:r>
              <a:rPr dirty="0"/>
              <a:t> </a:t>
            </a:r>
            <a:r>
              <a:rPr dirty="0" err="1"/>
              <a:t>rừng</a:t>
            </a:r>
            <a:r>
              <a:rPr dirty="0"/>
              <a:t> </a:t>
            </a:r>
            <a:r>
              <a:rPr dirty="0" err="1"/>
              <a:t>thâm</a:t>
            </a:r>
            <a:r>
              <a:rPr dirty="0"/>
              <a:t> u </a:t>
            </a:r>
            <a:br>
              <a:rPr lang="en-US" dirty="0"/>
            </a:b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Ai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gặp</a:t>
            </a:r>
            <a:r>
              <a:rPr dirty="0"/>
              <a:t> bao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khăn</a:t>
            </a:r>
            <a:r>
              <a:rPr dirty="0"/>
              <a:t>,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sợ</a:t>
            </a:r>
            <a:r>
              <a:rPr dirty="0"/>
              <a:t> </a:t>
            </a:r>
            <a:r>
              <a:rPr dirty="0" err="1"/>
              <a:t>hãi</a:t>
            </a:r>
            <a:r>
              <a:rPr dirty="0"/>
              <a:t> </a:t>
            </a:r>
            <a:r>
              <a:rPr dirty="0" err="1"/>
              <a:t>phân</a:t>
            </a:r>
            <a:r>
              <a:rPr dirty="0"/>
              <a:t> </a:t>
            </a:r>
            <a:r>
              <a:rPr dirty="0" err="1"/>
              <a:t>vân</a:t>
            </a:r>
            <a:r>
              <a:rPr dirty="0"/>
              <a:t>.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nỗi</a:t>
            </a:r>
            <a:r>
              <a:rPr dirty="0"/>
              <a:t> </a:t>
            </a: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riêng</a:t>
            </a:r>
            <a:r>
              <a:rPr dirty="0"/>
              <a:t> </a:t>
            </a:r>
            <a:r>
              <a:rPr dirty="0" err="1"/>
              <a:t>âm</a:t>
            </a:r>
            <a:r>
              <a:rPr dirty="0"/>
              <a:t> </a:t>
            </a:r>
            <a:r>
              <a:rPr dirty="0" err="1"/>
              <a:t>thầm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chông</a:t>
            </a:r>
            <a:r>
              <a:rPr dirty="0">
                <a:solidFill>
                  <a:srgbClr val="FFFF00"/>
                </a:solidFill>
              </a:rPr>
              <a:t> gai,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vấn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144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783 CHÚA HIỂU THẤU  VÔ CÙNG</vt:lpstr>
      <vt:lpstr>1. Ai đang còn mang gánh ô tội chất ngất trên vai?  Ai đang còn mang nỗi  u hoài trong tim  chẳng phai?</vt:lpstr>
      <vt:lpstr>Ai trong thời gian vút bay, buồn lo đến tương lai? Nước mắt ngày đêm tuôn dài Jêsus biết hết rồi!</vt:lpstr>
      <vt:lpstr>Trao trong cánh tay Ngài những tháng năm  tương lai. Đường đời lắm chông gai, mau yên nghỉ trong Ngài.</vt:lpstr>
      <vt:lpstr>Đem bao sầu đau  vấn vương trình lên Chúa yêu thương. Những nỗi niềm vui hay buồn Chúa hiểu thấu vô cùng.</vt:lpstr>
      <vt:lpstr>2. Ai đang mệt mê giữa  sa mạc nắng cháy  khô khan? Ai đang còn lạc giữa khu rừng thâm u  tối tăm?</vt:lpstr>
      <vt:lpstr>Ai đang gặp bao khó khăn, lòng sợ hãi phân vân. Những nỗi niềm riêng âm thầm Jêsus biết hết rồi!</vt:lpstr>
      <vt:lpstr>Trao trong cánh tay Ngài những tháng năm  tương lai. Đường đời lắm chông gai, mau yên nghỉ trong Ngài.</vt:lpstr>
      <vt:lpstr>Đem bao sầu đau  vấn vương trình lên Chúa yêu thương. Những nỗi niềm vui hay buồn Chúa hiểu thấu vô cùng.</vt:lpstr>
      <vt:lpstr>3. Ai đang lặng nghe tiếng kêu gọi ấm áp  thiêng liêng: “Con ơi, dừng chân hãy quay về cùng ta nghỉ yên.</vt:lpstr>
      <vt:lpstr>Ta ban bình an, đức tin, nguồn an ủi vô biên. Những lỗi lầm xưa trong đời Jêsus biết hết rồi.</vt:lpstr>
      <vt:lpstr>Trao trong cánh tay Ngài những tháng năm  tương lai. Đường đời lắm chông gai, mau yên nghỉ trong Ngài.</vt:lpstr>
      <vt:lpstr>Đem bao sầu đau  vấn vương trình lên Chúa yêu thương. Những nỗi niềm vui hay buồn Chúa hiểu thấu vô cùng.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2018-11-20T13:49:04Z</dcterms:modified>
</cp:coreProperties>
</file>