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784</a:t>
            </a:r>
            <a:br>
              <a:rPr dirty="0"/>
            </a:br>
            <a:r>
              <a:rPr dirty="0"/>
              <a:t>ÁNH SÁNG </a:t>
            </a:r>
            <a:br>
              <a:rPr lang="en-US" dirty="0"/>
            </a:br>
            <a:r>
              <a:rPr dirty="0"/>
              <a:t>THIÊN THƯỢNG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tin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ta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xông</a:t>
            </a:r>
            <a:r>
              <a:rPr dirty="0"/>
              <a:t> </a:t>
            </a:r>
            <a:r>
              <a:rPr dirty="0" err="1"/>
              <a:t>hãm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ta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,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br>
              <a:rPr lang="en-US" dirty="0"/>
            </a:b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Ô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an,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do </a:t>
            </a:r>
            <a:br>
              <a:rPr lang="en-US" dirty="0"/>
            </a:b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an </a:t>
            </a:r>
            <a:r>
              <a:rPr dirty="0" err="1"/>
              <a:t>ủi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bất</a:t>
            </a:r>
            <a:r>
              <a:rPr dirty="0"/>
              <a:t> an,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rộng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sánh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Hy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mạng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của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164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784 ÁNH SÁNG  THIÊN THƯỢNG</vt:lpstr>
      <vt:lpstr>1. Ô linh hồn sao đớn đau với bất an, Tìm đâu  trần gian tối tăm  đường sáng.</vt:lpstr>
      <vt:lpstr>Duy trong tình yêu Jêsus thấy ánh dương, Lòng ta vui sướng tự do  hoàn toàn.</vt:lpstr>
      <vt:lpstr>Mau mau đến nơi chân Jêsus, Nhìn xem Vua  vinh hiển cao tuyệt vời.</vt:lpstr>
      <vt:lpstr>Mọi sự trên dương gian tối tăm dần mờ dần nhờ vinh hiển quyền năng của Vua muôn loài.</vt:lpstr>
      <vt:lpstr>2. Jêsus nguồn an ủi những chốn bất an,  Tình yêu rộng sâu thế gian nào sánh.</vt:lpstr>
      <vt:lpstr>Hy sinh mạng cho  thế nhân thấy ánh dương,  tìm nơi bóng Chúa  nguồn vui tâm hồn.</vt:lpstr>
      <vt:lpstr>Mau mau đến nơi chân Jêsus, Nhìn xem Vua  vinh hiển cao tuyệt vời.</vt:lpstr>
      <vt:lpstr>Mọi sự trên dương gian tối tăm dần mờ dần nhờ vinh hiển quyền năng của Vua muôn loài.</vt:lpstr>
      <vt:lpstr>3. Nương trong Jêsus dẫu trong chốn tối tăm,  lòng tin Ngài luôn giữ ta mọi lối.</vt:lpstr>
      <vt:lpstr>Bao ô tội xông hãm quanh ta không nao, thật trong tay Chúa bình an  hoàn toàn.</vt:lpstr>
      <vt:lpstr>Mau mau đến nơi chân Jêsus, Nhìn xem Vua  vinh hiển cao tuyệt vời.</vt:lpstr>
      <vt:lpstr>Mọi sự trên dương gian tối tăm dần mờ dần nhờ vinh hiển quyền năng của Vua muôn loài.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2018-11-20T13:50:30Z</dcterms:modified>
</cp:coreProperties>
</file>