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785</a:t>
            </a:r>
            <a:br/>
            <a:r>
              <a:t>TÔI KHÔNG BƯỚC ĐI MỘT MÌNH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lẻ</a:t>
            </a:r>
            <a:r>
              <a:rPr dirty="0"/>
              <a:t> </a:t>
            </a:r>
            <a:r>
              <a:rPr dirty="0" err="1"/>
              <a:t>loi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 yêu thương, an vui, làm thành điều tôi ước mong, Đưa tôi đi qua sa mạc trần gian mênh mông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ủi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gũi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sớm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Dù dặm trường mịt mù đầy cuồng phong chắn lối tôi. Lòng luôn an ninh vì được gần bên Chúa rồi.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, Sau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ủi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gũi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sớm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149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785 TÔI KHÔNG BƯỚC ĐI MỘT MÌNH</vt:lpstr>
      <vt:lpstr>1. Tôi không đi nơi đâu một mình lẻ loi  trên đường. Vì Jêsus  từng ngày, từng giờ luôn bước cùng.</vt:lpstr>
      <vt:lpstr>Ban yêu thương, an vui, làm thành điều tôi ước mong, Đưa tôi đi qua sa mạc trần gian mênh mông</vt:lpstr>
      <vt:lpstr>Lòng rất ấm êm cùng Chúa bước trên mọi  lối đời. Như người  bạn thân bên tôi ngày đêm  an ủi.</vt:lpstr>
      <vt:lpstr>Gần gũi dắt đưa, gìn giữ sớm trưa trong ơn lành. Tuy đường còn xa, tôi không bước đi một mình.</vt:lpstr>
      <vt:lpstr>2. Dù dặm trường mịt mù đầy cuồng phong chắn lối tôi. Lòng luôn an ninh vì được gần bên Chúa rồi.</vt:lpstr>
      <vt:lpstr>Dù đời thật nhiều  buồn phiền làm cho  nước mắt rơi, Sau cơn đau thương luôn là bài ca vui tươi.</vt:lpstr>
      <vt:lpstr>Lòng rất ấm êm cùng Chúa bước trên mọi lối đời. Như người bạn thân bên tôi ngày đêm an ủi.</vt:lpstr>
      <vt:lpstr>Gần gũi dắt đưa, gìn giữ sớm trưa trong ơn lành. Tuy đường còn xa, tôi không bước đi một mình.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2018-11-20T14:01:51Z</dcterms:modified>
</cp:coreProperties>
</file>