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786</a:t>
            </a:r>
            <a:br/>
            <a:r>
              <a:t>XIN CHÚA CHO CON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Xin Chúa cho con tâm hồn thiết tha yêu Ngài, Trọn vẹn phục vâng theo Chúa, sâu nhiệm từng 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, </a:t>
            </a:r>
            <a:r>
              <a:rPr dirty="0" err="1"/>
              <a:t>cứu</a:t>
            </a:r>
            <a:r>
              <a:rPr dirty="0"/>
              <a:t> con qua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nhọc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r>
              <a:rPr dirty="0" err="1"/>
              <a:t>Thần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lạnh</a:t>
            </a:r>
            <a:r>
              <a:rPr dirty="0"/>
              <a:t> </a:t>
            </a:r>
            <a:r>
              <a:rPr dirty="0" err="1"/>
              <a:t>lùng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ngại</a:t>
            </a:r>
            <a:r>
              <a:rPr dirty="0"/>
              <a:t> </a:t>
            </a:r>
            <a:r>
              <a:rPr dirty="0" err="1"/>
              <a:t>ngùng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bao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cuồng</a:t>
            </a:r>
            <a:r>
              <a:rPr dirty="0"/>
              <a:t>,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ôi, xin chớ xa lìa đứa con cô đơn lạc loài, Tạo lập niềm tin giữ con an bình.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Qua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tranh</a:t>
            </a:r>
            <a:r>
              <a:rPr dirty="0"/>
              <a:t> cam go </a:t>
            </a:r>
            <a:r>
              <a:rPr dirty="0" err="1"/>
              <a:t>sức</a:t>
            </a:r>
            <a:r>
              <a:rPr dirty="0"/>
              <a:t> con </a:t>
            </a:r>
            <a:r>
              <a:rPr dirty="0" err="1"/>
              <a:t>lụi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, </a:t>
            </a:r>
            <a:r>
              <a:rPr dirty="0" err="1"/>
              <a:t>Chợt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dậy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ban </a:t>
            </a:r>
            <a:r>
              <a:rPr dirty="0" err="1"/>
              <a:t>thêm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</a:t>
            </a:r>
            <a:r>
              <a:rPr dirty="0" err="1"/>
              <a:t>bảo</a:t>
            </a:r>
            <a:r>
              <a:rPr dirty="0"/>
              <a:t> </a:t>
            </a:r>
            <a:r>
              <a:rPr dirty="0" err="1"/>
              <a:t>dưỡng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Nồng</a:t>
            </a:r>
            <a:r>
              <a:rPr dirty="0"/>
              <a:t> </a:t>
            </a:r>
            <a:r>
              <a:rPr dirty="0" err="1"/>
              <a:t>nàn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t>con </a:t>
            </a:r>
            <a:br>
              <a:rPr lang="en-US"/>
            </a:br>
            <a:r>
              <a:t>lên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101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786 XIN CHÚA CHO CON</vt:lpstr>
      <vt:lpstr>1. Xin Chúa cho con tâm hồn thiết tha yêu Ngài, Trọn vẹn phục vâng theo Chúa, sâu nhiệm từng ly.</vt:lpstr>
      <vt:lpstr>Giữ chân con khỏi lạc lầm, cứu con qua những nhọc lòng, Thần hồn dịu êm giữa đêm lạnh lùng.</vt:lpstr>
      <vt:lpstr>2. Khi bước chân đi  ngại ngùng giữa bao giông cuồng, Hồn tìm về nơi chí thánh kêu gọi  tình thương.</vt:lpstr>
      <vt:lpstr>Chúa ôi, xin chớ xa lìa đứa con cô đơn lạc loài, Tạo lập niềm tin giữ con an bình.</vt:lpstr>
      <vt:lpstr>3. Qua những giao tranh cam go sức con lụi dần, Chợt vùng dậy nghe  tiếng phán êm dịu từ trên.</vt:lpstr>
      <vt:lpstr>Chúa vẫn ban thêm  sinh lực bảo dưỡng cho con đời đời, Nồng nàn tình thương đỡ con  lên đường.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2018-11-21T13:41:41Z</dcterms:modified>
</cp:coreProperties>
</file>