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787</a:t>
            </a:r>
            <a:br/>
            <a:r>
              <a:t>KHI BAN MAI ÐẾN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B3C-B8D7-4CBE-9500-A2F265AA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mãi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br>
              <a:rPr lang="en-GB" dirty="0"/>
            </a:br>
            <a:r>
              <a:rPr lang="en-GB" dirty="0" err="1"/>
              <a:t>vui</a:t>
            </a:r>
            <a:r>
              <a:rPr lang="en-GB" dirty="0"/>
              <a:t> </a:t>
            </a:r>
            <a:r>
              <a:rPr lang="en-GB" dirty="0" err="1"/>
              <a:t>sống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lộ</a:t>
            </a:r>
            <a:r>
              <a:rPr dirty="0"/>
              <a:t> ra.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Trình</a:t>
            </a:r>
            <a:r>
              <a:rPr dirty="0"/>
              <a:t> ra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ta.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bao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 bao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chôn</a:t>
            </a:r>
            <a:r>
              <a:rPr dirty="0"/>
              <a:t> </a:t>
            </a:r>
            <a:r>
              <a:rPr dirty="0" err="1"/>
              <a:t>vùi</a:t>
            </a:r>
            <a:r>
              <a:rPr dirty="0"/>
              <a:t> ta.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729A-0C9C-4C4C-A040-BC965A13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Nhờ</a:t>
            </a:r>
            <a:r>
              <a:rPr lang="vi-VN" dirty="0"/>
              <a:t>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Chúa</a:t>
            </a:r>
            <a:r>
              <a:rPr lang="vi-VN" dirty="0"/>
              <a:t> </a:t>
            </a:r>
            <a:r>
              <a:rPr lang="vi-VN" dirty="0" err="1"/>
              <a:t>dắt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ta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chốn</a:t>
            </a:r>
            <a:r>
              <a:rPr lang="vi-VN" dirty="0"/>
              <a:t> thiên cung nơi </a:t>
            </a:r>
            <a:r>
              <a:rPr lang="vi-VN" dirty="0" err="1"/>
              <a:t>hứa</a:t>
            </a:r>
            <a:r>
              <a:rPr lang="vi-VN" dirty="0"/>
              <a:t> ban.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1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lúc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,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lộ</a:t>
            </a:r>
            <a:r>
              <a:rPr dirty="0"/>
              <a:t> ra.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ta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Trình</a:t>
            </a:r>
            <a:r>
              <a:rPr dirty="0"/>
              <a:t> ra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ta.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Cuồng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dỗ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ta, ma </a:t>
            </a:r>
            <a:r>
              <a:rPr dirty="0" err="1"/>
              <a:t>quỷ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ta </a:t>
            </a:r>
            <a:r>
              <a:rPr dirty="0" err="1"/>
              <a:t>chạy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5A3-22ED-46CA-8F33-22F6DFF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 ta bao phen xa nơi </a:t>
            </a:r>
            <a:r>
              <a:rPr lang="vi-VN" dirty="0" err="1"/>
              <a:t>Ngài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đức</a:t>
            </a:r>
            <a:r>
              <a:rPr lang="vi-VN" dirty="0"/>
              <a:t> tin ta luôn </a:t>
            </a:r>
            <a:r>
              <a:rPr lang="vi-VN" dirty="0" err="1"/>
              <a:t>chuyển</a:t>
            </a:r>
            <a:r>
              <a:rPr lang="vi-VN" dirty="0"/>
              <a:t> lay.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3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bao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qua.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109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787 KHI BAN MAI ÐẾN</vt:lpstr>
      <vt:lpstr>1. Trần gian bao phong ba vây quanh, bao tối tăm đang chôn vùi ta. </vt:lpstr>
      <vt:lpstr>Nhờ Cứu Chúa dắt dẫn mỗi bước ta vào chốn thiên cung nơi hứa ban.</vt:lpstr>
      <vt:lpstr>Ngài chăn dắt giúp lúc  yếu đuối, nên đức tin ta không sờn nao. Cùng đi với Cứu Chúa chúng ta vui sống bên Ngài.</vt:lpstr>
      <vt:lpstr>Ði với Ngài khi ban mai  lộ ra. Khi Chúa kêu gọi ta mau lên nước Cha.</vt:lpstr>
      <vt:lpstr>Trình ra cho Chúa ta  bao nhiêu công việc ta. Cùng đi với Chúa mãi chúng ta vui sống  bên Ngài.</vt:lpstr>
      <vt:lpstr>2. Cuồng phong cám dỗ vây quanh ta, ma quỷ đang khuyên ta chạy xa. </vt:lpstr>
      <vt:lpstr>Và lòng ta bao phen xa nơi Ngài vì đức tin ta luôn chuyển lay.</vt:lpstr>
      <vt:lpstr>Nhờ Jêsus giúp sức  chiến thắng bao khó khăn gian nguy đều qua. </vt:lpstr>
      <vt:lpstr>Cùng đi với Chúa mãi chúng ta  vui sống bên Ngài.</vt:lpstr>
      <vt:lpstr>Ði với Ngài khi ban mai  lộ ra. Khi Chúa kêu gọi ta mau lên nước Cha.</vt:lpstr>
      <vt:lpstr>Trình ra cho Chúa ta  bao nhiêu công việc ta. Cùng đi với Chúa mãi chúng ta vui sống bên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2018-11-21T13:51:58Z</dcterms:modified>
</cp:coreProperties>
</file>