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788</a:t>
            </a:r>
            <a:br>
              <a:rPr dirty="0"/>
            </a:br>
            <a:r>
              <a:rPr dirty="0"/>
              <a:t>XIN CHÚA </a:t>
            </a:r>
            <a:br>
              <a:rPr lang="en-US" dirty="0"/>
            </a:br>
            <a:r>
              <a:rPr dirty="0"/>
              <a:t>ĐÁP TIẾNG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 </a:t>
            </a:r>
            <a:br>
              <a:rPr lang="en-US" dirty="0"/>
            </a:br>
            <a:r>
              <a:rPr dirty="0"/>
              <a:t>Xin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ngóng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t>. </a:t>
            </a:r>
            <a:br>
              <a:rPr lang="en-US"/>
            </a:br>
            <a:r>
              <a:t>Xin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788 XIN CHÚA  ĐÁP TIẾNG TÔI</vt:lpstr>
      <vt:lpstr>Xin nghe tôi kêu cầu,  hỡi Chúa lòng nhân ái.  Xin đáp tiếng tôi luôn  kêu xin cùng luôn  ngóng trông.</vt:lpstr>
      <vt:lpstr>Tâm tôi trọn dâng Ngài đến ngự trong tôi.  Xin Chúa chí tôn nghe lời tôi khẩn đêm ngày.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2018-11-21T13:52:28Z</dcterms:modified>
</cp:coreProperties>
</file>